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6A9DC-79FC-493B-8535-C0C7BBBEC661}" v="97" dt="2024-05-20T10:34:17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E1FD-93DE-4BC3-9BB4-DAF3A8A30A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1E796E-DAC9-4849-930C-006C35BDB780}">
      <dgm:prSet/>
      <dgm:spPr/>
      <dgm:t>
        <a:bodyPr/>
        <a:lstStyle/>
        <a:p>
          <a:r>
            <a:rPr lang="en-US"/>
            <a:t>Avoid bad Neighborhoods</a:t>
          </a:r>
        </a:p>
      </dgm:t>
    </dgm:pt>
    <dgm:pt modelId="{CAC672A5-FEE4-4A20-9D1A-F81A2A4DF958}" type="parTrans" cxnId="{9943C4CD-FED5-48AA-A0D6-1F58104186C2}">
      <dgm:prSet/>
      <dgm:spPr/>
      <dgm:t>
        <a:bodyPr/>
        <a:lstStyle/>
        <a:p>
          <a:endParaRPr lang="en-US"/>
        </a:p>
      </dgm:t>
    </dgm:pt>
    <dgm:pt modelId="{D410C02E-809A-4580-B0C1-17342CDA73E6}" type="sibTrans" cxnId="{9943C4CD-FED5-48AA-A0D6-1F58104186C2}">
      <dgm:prSet/>
      <dgm:spPr/>
      <dgm:t>
        <a:bodyPr/>
        <a:lstStyle/>
        <a:p>
          <a:endParaRPr lang="en-US"/>
        </a:p>
      </dgm:t>
    </dgm:pt>
    <dgm:pt modelId="{F6C6065E-C5F3-40A6-8C31-029E765B6D5A}">
      <dgm:prSet/>
      <dgm:spPr/>
      <dgm:t>
        <a:bodyPr/>
        <a:lstStyle/>
        <a:p>
          <a:r>
            <a:rPr lang="en-US"/>
            <a:t>Campus area is very safe</a:t>
          </a:r>
        </a:p>
      </dgm:t>
    </dgm:pt>
    <dgm:pt modelId="{69E966A6-E682-4355-A5C1-E6C3A44C8E4A}" type="parTrans" cxnId="{E2BD949F-D3F4-41FA-ADD1-93C73BC1F923}">
      <dgm:prSet/>
      <dgm:spPr/>
      <dgm:t>
        <a:bodyPr/>
        <a:lstStyle/>
        <a:p>
          <a:endParaRPr lang="en-US"/>
        </a:p>
      </dgm:t>
    </dgm:pt>
    <dgm:pt modelId="{E19744B3-363D-43B1-B54F-A27475810217}" type="sibTrans" cxnId="{E2BD949F-D3F4-41FA-ADD1-93C73BC1F923}">
      <dgm:prSet/>
      <dgm:spPr/>
      <dgm:t>
        <a:bodyPr/>
        <a:lstStyle/>
        <a:p>
          <a:endParaRPr lang="en-US"/>
        </a:p>
      </dgm:t>
    </dgm:pt>
    <dgm:pt modelId="{77B1AEA9-89E9-46C5-AE75-EFF1A0938CB8}">
      <dgm:prSet/>
      <dgm:spPr/>
      <dgm:t>
        <a:bodyPr/>
        <a:lstStyle/>
        <a:p>
          <a:r>
            <a:rPr lang="en-US" dirty="0"/>
            <a:t>Public Transport is relatively safe especially in New York and DC</a:t>
          </a:r>
        </a:p>
      </dgm:t>
    </dgm:pt>
    <dgm:pt modelId="{9FF06822-4574-41D1-ACDC-BF1AFAA62AC9}" type="parTrans" cxnId="{83BDFBE8-8EF8-4F22-B433-24E03B02FCA7}">
      <dgm:prSet/>
      <dgm:spPr/>
      <dgm:t>
        <a:bodyPr/>
        <a:lstStyle/>
        <a:p>
          <a:endParaRPr lang="en-US"/>
        </a:p>
      </dgm:t>
    </dgm:pt>
    <dgm:pt modelId="{0BBB5DEB-98EE-43D2-8156-FBB89E97017A}" type="sibTrans" cxnId="{83BDFBE8-8EF8-4F22-B433-24E03B02FCA7}">
      <dgm:prSet/>
      <dgm:spPr/>
      <dgm:t>
        <a:bodyPr/>
        <a:lstStyle/>
        <a:p>
          <a:endParaRPr lang="en-US"/>
        </a:p>
      </dgm:t>
    </dgm:pt>
    <dgm:pt modelId="{4CEA9ED9-CCAA-4FBC-B74C-6A98E223108A}">
      <dgm:prSet/>
      <dgm:spPr/>
      <dgm:t>
        <a:bodyPr/>
        <a:lstStyle/>
        <a:p>
          <a:r>
            <a:rPr lang="en-US"/>
            <a:t>Follow advice from friends and lecturers</a:t>
          </a:r>
        </a:p>
      </dgm:t>
    </dgm:pt>
    <dgm:pt modelId="{9281B9B1-72EE-49E1-A2F3-23A4CD0E2012}" type="parTrans" cxnId="{5C37ADDD-CC7A-442C-BEF3-B666DB00F362}">
      <dgm:prSet/>
      <dgm:spPr/>
      <dgm:t>
        <a:bodyPr/>
        <a:lstStyle/>
        <a:p>
          <a:endParaRPr lang="en-US"/>
        </a:p>
      </dgm:t>
    </dgm:pt>
    <dgm:pt modelId="{784F92E3-0B7A-45B2-87BE-D61CD7AED4A4}" type="sibTrans" cxnId="{5C37ADDD-CC7A-442C-BEF3-B666DB00F362}">
      <dgm:prSet/>
      <dgm:spPr/>
      <dgm:t>
        <a:bodyPr/>
        <a:lstStyle/>
        <a:p>
          <a:endParaRPr lang="en-US"/>
        </a:p>
      </dgm:t>
    </dgm:pt>
    <dgm:pt modelId="{3C27B2B6-33DA-4F1F-B627-E274E0F7EC62}">
      <dgm:prSet/>
      <dgm:spPr/>
      <dgm:t>
        <a:bodyPr/>
        <a:lstStyle/>
        <a:p>
          <a:r>
            <a:rPr lang="en-US" dirty="0"/>
            <a:t>Always aware of the situation (News, campus announcement)</a:t>
          </a:r>
        </a:p>
      </dgm:t>
    </dgm:pt>
    <dgm:pt modelId="{2C7C407D-26B5-4C03-B9A0-0F634EE9565C}" type="parTrans" cxnId="{7E30C054-59B5-4A07-9DDC-7182B2F6EB6A}">
      <dgm:prSet/>
      <dgm:spPr/>
      <dgm:t>
        <a:bodyPr/>
        <a:lstStyle/>
        <a:p>
          <a:endParaRPr lang="en-US"/>
        </a:p>
      </dgm:t>
    </dgm:pt>
    <dgm:pt modelId="{36D87515-9452-4BDC-A6DD-670035B5BC06}" type="sibTrans" cxnId="{7E30C054-59B5-4A07-9DDC-7182B2F6EB6A}">
      <dgm:prSet/>
      <dgm:spPr/>
      <dgm:t>
        <a:bodyPr/>
        <a:lstStyle/>
        <a:p>
          <a:endParaRPr lang="en-US"/>
        </a:p>
      </dgm:t>
    </dgm:pt>
    <dgm:pt modelId="{C83F8648-EB50-440F-9F9B-7864E8C7422F}" type="pres">
      <dgm:prSet presAssocID="{B8F1E1FD-93DE-4BC3-9BB4-DAF3A8A30A6F}" presName="linear" presStyleCnt="0">
        <dgm:presLayoutVars>
          <dgm:animLvl val="lvl"/>
          <dgm:resizeHandles val="exact"/>
        </dgm:presLayoutVars>
      </dgm:prSet>
      <dgm:spPr/>
    </dgm:pt>
    <dgm:pt modelId="{C3C4C916-1621-4DAD-B7AE-049C7BE15CE3}" type="pres">
      <dgm:prSet presAssocID="{8C1E796E-DAC9-4849-930C-006C35BDB7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E617F9-42C4-44F8-8F4F-1846E07A7090}" type="pres">
      <dgm:prSet presAssocID="{D410C02E-809A-4580-B0C1-17342CDA73E6}" presName="spacer" presStyleCnt="0"/>
      <dgm:spPr/>
    </dgm:pt>
    <dgm:pt modelId="{518D353A-5183-44B1-905B-B38EE5074A0A}" type="pres">
      <dgm:prSet presAssocID="{F6C6065E-C5F3-40A6-8C31-029E765B6D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C041A7-9C42-4738-A0AB-E889E826368D}" type="pres">
      <dgm:prSet presAssocID="{E19744B3-363D-43B1-B54F-A27475810217}" presName="spacer" presStyleCnt="0"/>
      <dgm:spPr/>
    </dgm:pt>
    <dgm:pt modelId="{65AE3BE2-DB2C-46EB-A7F6-DC13EB58971C}" type="pres">
      <dgm:prSet presAssocID="{77B1AEA9-89E9-46C5-AE75-EFF1A0938C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03FF5C-B60D-43CD-B227-061812B210C6}" type="pres">
      <dgm:prSet presAssocID="{0BBB5DEB-98EE-43D2-8156-FBB89E97017A}" presName="spacer" presStyleCnt="0"/>
      <dgm:spPr/>
    </dgm:pt>
    <dgm:pt modelId="{D467BD2A-E8B2-4117-B82D-BCAC2984E444}" type="pres">
      <dgm:prSet presAssocID="{4CEA9ED9-CCAA-4FBC-B74C-6A98E22310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40ADBF-E9B2-424C-B163-4DC235DCB902}" type="pres">
      <dgm:prSet presAssocID="{784F92E3-0B7A-45B2-87BE-D61CD7AED4A4}" presName="spacer" presStyleCnt="0"/>
      <dgm:spPr/>
    </dgm:pt>
    <dgm:pt modelId="{DE975790-454F-4D33-81BA-93F5800C09DE}" type="pres">
      <dgm:prSet presAssocID="{3C27B2B6-33DA-4F1F-B627-E274E0F7EC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DDD65C-22AC-496B-8D44-46AAB6A0CBD1}" type="presOf" srcId="{8C1E796E-DAC9-4849-930C-006C35BDB780}" destId="{C3C4C916-1621-4DAD-B7AE-049C7BE15CE3}" srcOrd="0" destOrd="0" presId="urn:microsoft.com/office/officeart/2005/8/layout/vList2"/>
    <dgm:cxn modelId="{5A34FF72-B71E-431E-BDF2-4462BC67D710}" type="presOf" srcId="{4CEA9ED9-CCAA-4FBC-B74C-6A98E223108A}" destId="{D467BD2A-E8B2-4117-B82D-BCAC2984E444}" srcOrd="0" destOrd="0" presId="urn:microsoft.com/office/officeart/2005/8/layout/vList2"/>
    <dgm:cxn modelId="{7E30C054-59B5-4A07-9DDC-7182B2F6EB6A}" srcId="{B8F1E1FD-93DE-4BC3-9BB4-DAF3A8A30A6F}" destId="{3C27B2B6-33DA-4F1F-B627-E274E0F7EC62}" srcOrd="4" destOrd="0" parTransId="{2C7C407D-26B5-4C03-B9A0-0F634EE9565C}" sibTransId="{36D87515-9452-4BDC-A6DD-670035B5BC06}"/>
    <dgm:cxn modelId="{CD76229C-5ABF-4CFD-990D-8CAD39646CDF}" type="presOf" srcId="{B8F1E1FD-93DE-4BC3-9BB4-DAF3A8A30A6F}" destId="{C83F8648-EB50-440F-9F9B-7864E8C7422F}" srcOrd="0" destOrd="0" presId="urn:microsoft.com/office/officeart/2005/8/layout/vList2"/>
    <dgm:cxn modelId="{E2BD949F-D3F4-41FA-ADD1-93C73BC1F923}" srcId="{B8F1E1FD-93DE-4BC3-9BB4-DAF3A8A30A6F}" destId="{F6C6065E-C5F3-40A6-8C31-029E765B6D5A}" srcOrd="1" destOrd="0" parTransId="{69E966A6-E682-4355-A5C1-E6C3A44C8E4A}" sibTransId="{E19744B3-363D-43B1-B54F-A27475810217}"/>
    <dgm:cxn modelId="{9FF5C9AC-44D0-4925-AAA7-527185495605}" type="presOf" srcId="{F6C6065E-C5F3-40A6-8C31-029E765B6D5A}" destId="{518D353A-5183-44B1-905B-B38EE5074A0A}" srcOrd="0" destOrd="0" presId="urn:microsoft.com/office/officeart/2005/8/layout/vList2"/>
    <dgm:cxn modelId="{9943C4CD-FED5-48AA-A0D6-1F58104186C2}" srcId="{B8F1E1FD-93DE-4BC3-9BB4-DAF3A8A30A6F}" destId="{8C1E796E-DAC9-4849-930C-006C35BDB780}" srcOrd="0" destOrd="0" parTransId="{CAC672A5-FEE4-4A20-9D1A-F81A2A4DF958}" sibTransId="{D410C02E-809A-4580-B0C1-17342CDA73E6}"/>
    <dgm:cxn modelId="{2053ADCF-5D7A-4512-AB61-1FB15D46001E}" type="presOf" srcId="{3C27B2B6-33DA-4F1F-B627-E274E0F7EC62}" destId="{DE975790-454F-4D33-81BA-93F5800C09DE}" srcOrd="0" destOrd="0" presId="urn:microsoft.com/office/officeart/2005/8/layout/vList2"/>
    <dgm:cxn modelId="{5C37ADDD-CC7A-442C-BEF3-B666DB00F362}" srcId="{B8F1E1FD-93DE-4BC3-9BB4-DAF3A8A30A6F}" destId="{4CEA9ED9-CCAA-4FBC-B74C-6A98E223108A}" srcOrd="3" destOrd="0" parTransId="{9281B9B1-72EE-49E1-A2F3-23A4CD0E2012}" sibTransId="{784F92E3-0B7A-45B2-87BE-D61CD7AED4A4}"/>
    <dgm:cxn modelId="{E9F24EDE-C043-46A4-970D-14E708B2BB47}" type="presOf" srcId="{77B1AEA9-89E9-46C5-AE75-EFF1A0938CB8}" destId="{65AE3BE2-DB2C-46EB-A7F6-DC13EB58971C}" srcOrd="0" destOrd="0" presId="urn:microsoft.com/office/officeart/2005/8/layout/vList2"/>
    <dgm:cxn modelId="{83BDFBE8-8EF8-4F22-B433-24E03B02FCA7}" srcId="{B8F1E1FD-93DE-4BC3-9BB4-DAF3A8A30A6F}" destId="{77B1AEA9-89E9-46C5-AE75-EFF1A0938CB8}" srcOrd="2" destOrd="0" parTransId="{9FF06822-4574-41D1-ACDC-BF1AFAA62AC9}" sibTransId="{0BBB5DEB-98EE-43D2-8156-FBB89E97017A}"/>
    <dgm:cxn modelId="{58C850CC-2A02-4EF5-96C3-1E4B1C4C0A27}" type="presParOf" srcId="{C83F8648-EB50-440F-9F9B-7864E8C7422F}" destId="{C3C4C916-1621-4DAD-B7AE-049C7BE15CE3}" srcOrd="0" destOrd="0" presId="urn:microsoft.com/office/officeart/2005/8/layout/vList2"/>
    <dgm:cxn modelId="{505CF8A4-F9AE-423F-BB2D-BBBC93E11C30}" type="presParOf" srcId="{C83F8648-EB50-440F-9F9B-7864E8C7422F}" destId="{CFE617F9-42C4-44F8-8F4F-1846E07A7090}" srcOrd="1" destOrd="0" presId="urn:microsoft.com/office/officeart/2005/8/layout/vList2"/>
    <dgm:cxn modelId="{0DF6C579-0DF9-4C40-93B9-BA0FC717EDC4}" type="presParOf" srcId="{C83F8648-EB50-440F-9F9B-7864E8C7422F}" destId="{518D353A-5183-44B1-905B-B38EE5074A0A}" srcOrd="2" destOrd="0" presId="urn:microsoft.com/office/officeart/2005/8/layout/vList2"/>
    <dgm:cxn modelId="{DE91C0E6-3444-48A0-B413-316009D00ADF}" type="presParOf" srcId="{C83F8648-EB50-440F-9F9B-7864E8C7422F}" destId="{FCC041A7-9C42-4738-A0AB-E889E826368D}" srcOrd="3" destOrd="0" presId="urn:microsoft.com/office/officeart/2005/8/layout/vList2"/>
    <dgm:cxn modelId="{0D5C67A7-FFE6-4997-BFB3-E6E26F4A1012}" type="presParOf" srcId="{C83F8648-EB50-440F-9F9B-7864E8C7422F}" destId="{65AE3BE2-DB2C-46EB-A7F6-DC13EB58971C}" srcOrd="4" destOrd="0" presId="urn:microsoft.com/office/officeart/2005/8/layout/vList2"/>
    <dgm:cxn modelId="{8CBA8716-8E46-4B86-8FB9-DF7553DCCE4C}" type="presParOf" srcId="{C83F8648-EB50-440F-9F9B-7864E8C7422F}" destId="{BD03FF5C-B60D-43CD-B227-061812B210C6}" srcOrd="5" destOrd="0" presId="urn:microsoft.com/office/officeart/2005/8/layout/vList2"/>
    <dgm:cxn modelId="{DB8CE067-AF4B-4CAF-94D8-D26830E55D45}" type="presParOf" srcId="{C83F8648-EB50-440F-9F9B-7864E8C7422F}" destId="{D467BD2A-E8B2-4117-B82D-BCAC2984E444}" srcOrd="6" destOrd="0" presId="urn:microsoft.com/office/officeart/2005/8/layout/vList2"/>
    <dgm:cxn modelId="{56516DFC-34C8-4F33-B910-9537A6440D3A}" type="presParOf" srcId="{C83F8648-EB50-440F-9F9B-7864E8C7422F}" destId="{B540ADBF-E9B2-424C-B163-4DC235DCB902}" srcOrd="7" destOrd="0" presId="urn:microsoft.com/office/officeart/2005/8/layout/vList2"/>
    <dgm:cxn modelId="{EC9CCD82-C69C-4D7A-A57C-FF343D8AA83E}" type="presParOf" srcId="{C83F8648-EB50-440F-9F9B-7864E8C7422F}" destId="{DE975790-454F-4D33-81BA-93F5800C09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4C916-1621-4DAD-B7AE-049C7BE15CE3}">
      <dsp:nvSpPr>
        <dsp:cNvPr id="0" name=""/>
        <dsp:cNvSpPr/>
      </dsp:nvSpPr>
      <dsp:spPr>
        <a:xfrm>
          <a:off x="0" y="521900"/>
          <a:ext cx="5867393" cy="891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Avoid bad Neighborhoods</a:t>
          </a:r>
        </a:p>
      </dsp:txBody>
      <dsp:txXfrm>
        <a:off x="43514" y="565414"/>
        <a:ext cx="5780365" cy="804365"/>
      </dsp:txXfrm>
    </dsp:sp>
    <dsp:sp modelId="{518D353A-5183-44B1-905B-B38EE5074A0A}">
      <dsp:nvSpPr>
        <dsp:cNvPr id="0" name=""/>
        <dsp:cNvSpPr/>
      </dsp:nvSpPr>
      <dsp:spPr>
        <a:xfrm>
          <a:off x="0" y="1479534"/>
          <a:ext cx="5867393" cy="891393"/>
        </a:xfrm>
        <a:prstGeom prst="roundRect">
          <a:avLst/>
        </a:prstGeom>
        <a:solidFill>
          <a:schemeClr val="accent2">
            <a:hueOff val="-670449"/>
            <a:satOff val="755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Campus area is very safe</a:t>
          </a:r>
        </a:p>
      </dsp:txBody>
      <dsp:txXfrm>
        <a:off x="43514" y="1523048"/>
        <a:ext cx="5780365" cy="804365"/>
      </dsp:txXfrm>
    </dsp:sp>
    <dsp:sp modelId="{65AE3BE2-DB2C-46EB-A7F6-DC13EB58971C}">
      <dsp:nvSpPr>
        <dsp:cNvPr id="0" name=""/>
        <dsp:cNvSpPr/>
      </dsp:nvSpPr>
      <dsp:spPr>
        <a:xfrm>
          <a:off x="0" y="2437168"/>
          <a:ext cx="5867393" cy="891393"/>
        </a:xfrm>
        <a:prstGeom prst="roundRect">
          <a:avLst/>
        </a:prstGeom>
        <a:solidFill>
          <a:schemeClr val="accent2">
            <a:hueOff val="-1340899"/>
            <a:satOff val="150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Public Transport is relatively safe especially in New York and DC</a:t>
          </a:r>
        </a:p>
      </dsp:txBody>
      <dsp:txXfrm>
        <a:off x="43514" y="2480682"/>
        <a:ext cx="5780365" cy="804365"/>
      </dsp:txXfrm>
    </dsp:sp>
    <dsp:sp modelId="{D467BD2A-E8B2-4117-B82D-BCAC2984E444}">
      <dsp:nvSpPr>
        <dsp:cNvPr id="0" name=""/>
        <dsp:cNvSpPr/>
      </dsp:nvSpPr>
      <dsp:spPr>
        <a:xfrm>
          <a:off x="0" y="3394801"/>
          <a:ext cx="5867393" cy="891393"/>
        </a:xfrm>
        <a:prstGeom prst="roundRect">
          <a:avLst/>
        </a:prstGeom>
        <a:solidFill>
          <a:schemeClr val="accent2">
            <a:hueOff val="-2011348"/>
            <a:satOff val="2264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Follow advice from friends and lecturers</a:t>
          </a:r>
        </a:p>
      </dsp:txBody>
      <dsp:txXfrm>
        <a:off x="43514" y="3438315"/>
        <a:ext cx="5780365" cy="804365"/>
      </dsp:txXfrm>
    </dsp:sp>
    <dsp:sp modelId="{DE975790-454F-4D33-81BA-93F5800C09DE}">
      <dsp:nvSpPr>
        <dsp:cNvPr id="0" name=""/>
        <dsp:cNvSpPr/>
      </dsp:nvSpPr>
      <dsp:spPr>
        <a:xfrm>
          <a:off x="0" y="4352435"/>
          <a:ext cx="5867393" cy="891393"/>
        </a:xfrm>
        <a:prstGeom prst="roundRect">
          <a:avLst/>
        </a:prstGeom>
        <a:solidFill>
          <a:schemeClr val="accent2">
            <a:hueOff val="-2681797"/>
            <a:satOff val="3018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Always aware of the situation (News, campus announcement)</a:t>
          </a:r>
        </a:p>
      </dsp:txBody>
      <dsp:txXfrm>
        <a:off x="43514" y="4395949"/>
        <a:ext cx="5780365" cy="804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EA97-4BE3-465B-8B1C-B577015B7A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5589-F716-44DC-A0B7-E30F326FB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5589-F716-44DC-A0B7-E30F326FB2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5E16-B93B-47CD-BD49-B715EB70147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B73-03B9-4053-BFCF-227F18A062D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4E8-FC66-4910-9655-52A3B0A777FE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54E4-0720-456F-9515-6735A0E0EA76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5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661E-94BE-41E0-8922-266A0536107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BFA6-9D31-40D7-BC9F-DEDB4C78E2A2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0CB4-5F2B-41C8-9696-2BAC417FC124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0B28-F3CD-44E4-9072-C1F4733A677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65C-BD5D-4C86-9033-E59C7C172A48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FD-50C7-4059-A670-3C73A8F5190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847A-EF21-41F9-A580-8A7ED82F836B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2AB699A-9E64-4CF7-A590-E9057C4A7D52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9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13D892A-1681-4822-B1E7-A7C2A271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611737-3709-4A1A-AEA3-B073A850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3641" y="271345"/>
            <a:ext cx="8898111" cy="6019503"/>
          </a:xfrm>
          <a:custGeom>
            <a:avLst/>
            <a:gdLst>
              <a:gd name="connsiteX0" fmla="*/ 533078 w 8898111"/>
              <a:gd name="connsiteY0" fmla="*/ 6019503 h 6019503"/>
              <a:gd name="connsiteX1" fmla="*/ 518522 w 8898111"/>
              <a:gd name="connsiteY1" fmla="*/ 5725400 h 6019503"/>
              <a:gd name="connsiteX2" fmla="*/ 0 w 8898111"/>
              <a:gd name="connsiteY2" fmla="*/ 5725400 h 6019503"/>
              <a:gd name="connsiteX3" fmla="*/ 0 w 8898111"/>
              <a:gd name="connsiteY3" fmla="*/ 96421 h 6019503"/>
              <a:gd name="connsiteX4" fmla="*/ 6672516 w 8898111"/>
              <a:gd name="connsiteY4" fmla="*/ 96421 h 6019503"/>
              <a:gd name="connsiteX5" fmla="*/ 8620676 w 8898111"/>
              <a:gd name="connsiteY5" fmla="*/ 0 h 6019503"/>
              <a:gd name="connsiteX6" fmla="*/ 8898111 w 8898111"/>
              <a:gd name="connsiteY6" fmla="*/ 5605489 h 6019503"/>
              <a:gd name="connsiteX7" fmla="*/ 8375272 w 8898111"/>
              <a:gd name="connsiteY7" fmla="*/ 5631366 h 6019503"/>
              <a:gd name="connsiteX8" fmla="*/ 8375272 w 8898111"/>
              <a:gd name="connsiteY8" fmla="*/ 5725400 h 6019503"/>
              <a:gd name="connsiteX9" fmla="*/ 6475352 w 8898111"/>
              <a:gd name="connsiteY9" fmla="*/ 5725400 h 60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98111" h="6019503">
                <a:moveTo>
                  <a:pt x="533078" y="6019503"/>
                </a:moveTo>
                <a:lnTo>
                  <a:pt x="518522" y="5725400"/>
                </a:lnTo>
                <a:lnTo>
                  <a:pt x="0" y="5725400"/>
                </a:lnTo>
                <a:lnTo>
                  <a:pt x="0" y="96421"/>
                </a:lnTo>
                <a:lnTo>
                  <a:pt x="6672516" y="96421"/>
                </a:lnTo>
                <a:lnTo>
                  <a:pt x="8620676" y="0"/>
                </a:lnTo>
                <a:lnTo>
                  <a:pt x="8898111" y="5605489"/>
                </a:lnTo>
                <a:lnTo>
                  <a:pt x="8375272" y="5631366"/>
                </a:lnTo>
                <a:lnTo>
                  <a:pt x="8375272" y="5725400"/>
                </a:lnTo>
                <a:lnTo>
                  <a:pt x="6475352" y="572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CD16A29-2620-483F-958C-5D7A916D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9993">
            <a:off x="680246" y="468450"/>
            <a:ext cx="8664138" cy="5815855"/>
          </a:xfrm>
          <a:custGeom>
            <a:avLst/>
            <a:gdLst>
              <a:gd name="connsiteX0" fmla="*/ 8124610 w 8664138"/>
              <a:gd name="connsiteY0" fmla="*/ 109700 h 5815855"/>
              <a:gd name="connsiteX1" fmla="*/ 8152781 w 8664138"/>
              <a:gd name="connsiteY1" fmla="*/ 143917 h 5815855"/>
              <a:gd name="connsiteX2" fmla="*/ 8152781 w 8664138"/>
              <a:gd name="connsiteY2" fmla="*/ 383939 h 5815855"/>
              <a:gd name="connsiteX3" fmla="*/ 8637660 w 8664138"/>
              <a:gd name="connsiteY3" fmla="*/ 407937 h 5815855"/>
              <a:gd name="connsiteX4" fmla="*/ 8664095 w 8664138"/>
              <a:gd name="connsiteY4" fmla="*/ 443705 h 5815855"/>
              <a:gd name="connsiteX5" fmla="*/ 8539585 w 8664138"/>
              <a:gd name="connsiteY5" fmla="*/ 2959385 h 5815855"/>
              <a:gd name="connsiteX6" fmla="*/ 8524357 w 8664138"/>
              <a:gd name="connsiteY6" fmla="*/ 3267070 h 5815855"/>
              <a:gd name="connsiteX7" fmla="*/ 8399847 w 8664138"/>
              <a:gd name="connsiteY7" fmla="*/ 5782751 h 5815855"/>
              <a:gd name="connsiteX8" fmla="*/ 8370005 w 8664138"/>
              <a:gd name="connsiteY8" fmla="*/ 5815831 h 5815855"/>
              <a:gd name="connsiteX9" fmla="*/ 5345305 w 8664138"/>
              <a:gd name="connsiteY9" fmla="*/ 5666129 h 5815855"/>
              <a:gd name="connsiteX10" fmla="*/ 3509784 w 8664138"/>
              <a:gd name="connsiteY10" fmla="*/ 5575283 h 5815855"/>
              <a:gd name="connsiteX11" fmla="*/ 3508673 w 8664138"/>
              <a:gd name="connsiteY11" fmla="*/ 5575454 h 5815855"/>
              <a:gd name="connsiteX12" fmla="*/ 3349859 w 8664138"/>
              <a:gd name="connsiteY12" fmla="*/ 5567521 h 5815855"/>
              <a:gd name="connsiteX13" fmla="*/ 3323731 w 8664138"/>
              <a:gd name="connsiteY13" fmla="*/ 5566074 h 5815855"/>
              <a:gd name="connsiteX14" fmla="*/ 2996673 w 8664138"/>
              <a:gd name="connsiteY14" fmla="*/ 5549887 h 5815855"/>
              <a:gd name="connsiteX15" fmla="*/ 2500126 w 8664138"/>
              <a:gd name="connsiteY15" fmla="*/ 5525311 h 5815855"/>
              <a:gd name="connsiteX16" fmla="*/ 1925720 w 8664138"/>
              <a:gd name="connsiteY16" fmla="*/ 5496882 h 5815855"/>
              <a:gd name="connsiteX17" fmla="*/ 1911895 w 8664138"/>
              <a:gd name="connsiteY17" fmla="*/ 5497728 h 5815855"/>
              <a:gd name="connsiteX18" fmla="*/ 1857876 w 8664138"/>
              <a:gd name="connsiteY18" fmla="*/ 5504519 h 5815855"/>
              <a:gd name="connsiteX19" fmla="*/ 1846176 w 8664138"/>
              <a:gd name="connsiteY19" fmla="*/ 5509249 h 5815855"/>
              <a:gd name="connsiteX20" fmla="*/ 1833052 w 8664138"/>
              <a:gd name="connsiteY20" fmla="*/ 5504064 h 5815855"/>
              <a:gd name="connsiteX21" fmla="*/ 1829303 w 8664138"/>
              <a:gd name="connsiteY21" fmla="*/ 5499431 h 5815855"/>
              <a:gd name="connsiteX22" fmla="*/ 1786268 w 8664138"/>
              <a:gd name="connsiteY22" fmla="*/ 5506134 h 5815855"/>
              <a:gd name="connsiteX23" fmla="*/ 1781106 w 8664138"/>
              <a:gd name="connsiteY23" fmla="*/ 5506126 h 5815855"/>
              <a:gd name="connsiteX24" fmla="*/ 1745658 w 8664138"/>
              <a:gd name="connsiteY24" fmla="*/ 5503122 h 5815855"/>
              <a:gd name="connsiteX25" fmla="*/ 1693162 w 8664138"/>
              <a:gd name="connsiteY25" fmla="*/ 5494070 h 5815855"/>
              <a:gd name="connsiteX26" fmla="*/ 1690765 w 8664138"/>
              <a:gd name="connsiteY26" fmla="*/ 5492690 h 5815855"/>
              <a:gd name="connsiteX27" fmla="*/ 1672437 w 8664138"/>
              <a:gd name="connsiteY27" fmla="*/ 5492690 h 5815855"/>
              <a:gd name="connsiteX28" fmla="*/ 1658671 w 8664138"/>
              <a:gd name="connsiteY28" fmla="*/ 5494209 h 5815855"/>
              <a:gd name="connsiteX29" fmla="*/ 1605053 w 8664138"/>
              <a:gd name="connsiteY29" fmla="*/ 5503607 h 5815855"/>
              <a:gd name="connsiteX30" fmla="*/ 1593602 w 8664138"/>
              <a:gd name="connsiteY30" fmla="*/ 5508878 h 5815855"/>
              <a:gd name="connsiteX31" fmla="*/ 1580238 w 8664138"/>
              <a:gd name="connsiteY31" fmla="*/ 5504375 h 5815855"/>
              <a:gd name="connsiteX32" fmla="*/ 1576264 w 8664138"/>
              <a:gd name="connsiteY32" fmla="*/ 5499959 h 5815855"/>
              <a:gd name="connsiteX33" fmla="*/ 1533613 w 8664138"/>
              <a:gd name="connsiteY33" fmla="*/ 5508730 h 5815855"/>
              <a:gd name="connsiteX34" fmla="*/ 1528456 w 8664138"/>
              <a:gd name="connsiteY34" fmla="*/ 5508975 h 5815855"/>
              <a:gd name="connsiteX35" fmla="*/ 1492904 w 8664138"/>
              <a:gd name="connsiteY35" fmla="*/ 5507734 h 5815855"/>
              <a:gd name="connsiteX36" fmla="*/ 1440025 w 8664138"/>
              <a:gd name="connsiteY36" fmla="*/ 5501326 h 5815855"/>
              <a:gd name="connsiteX37" fmla="*/ 1423049 w 8664138"/>
              <a:gd name="connsiteY37" fmla="*/ 5492689 h 5815855"/>
              <a:gd name="connsiteX38" fmla="*/ 1260031 w 8664138"/>
              <a:gd name="connsiteY38" fmla="*/ 5492689 h 5815855"/>
              <a:gd name="connsiteX39" fmla="*/ 1223214 w 8664138"/>
              <a:gd name="connsiteY39" fmla="*/ 5494943 h 5815855"/>
              <a:gd name="connsiteX40" fmla="*/ 1219106 w 8664138"/>
              <a:gd name="connsiteY40" fmla="*/ 5495459 h 5815855"/>
              <a:gd name="connsiteX41" fmla="*/ 1216223 w 8664138"/>
              <a:gd name="connsiteY41" fmla="*/ 5503436 h 5815855"/>
              <a:gd name="connsiteX42" fmla="*/ 1197887 w 8664138"/>
              <a:gd name="connsiteY42" fmla="*/ 5500296 h 5815855"/>
              <a:gd name="connsiteX43" fmla="*/ 1194681 w 8664138"/>
              <a:gd name="connsiteY43" fmla="*/ 5499559 h 5815855"/>
              <a:gd name="connsiteX44" fmla="*/ 1182765 w 8664138"/>
              <a:gd name="connsiteY44" fmla="*/ 5500867 h 5815855"/>
              <a:gd name="connsiteX45" fmla="*/ 1182083 w 8664138"/>
              <a:gd name="connsiteY45" fmla="*/ 5500113 h 5815855"/>
              <a:gd name="connsiteX46" fmla="*/ 1169194 w 8664138"/>
              <a:gd name="connsiteY46" fmla="*/ 5501734 h 5815855"/>
              <a:gd name="connsiteX47" fmla="*/ 1157496 w 8664138"/>
              <a:gd name="connsiteY47" fmla="*/ 5506464 h 5815855"/>
              <a:gd name="connsiteX48" fmla="*/ 1144372 w 8664138"/>
              <a:gd name="connsiteY48" fmla="*/ 5501279 h 5815855"/>
              <a:gd name="connsiteX49" fmla="*/ 1141536 w 8664138"/>
              <a:gd name="connsiteY49" fmla="*/ 5497775 h 5815855"/>
              <a:gd name="connsiteX50" fmla="*/ 1137910 w 8664138"/>
              <a:gd name="connsiteY50" fmla="*/ 5497959 h 5815855"/>
              <a:gd name="connsiteX51" fmla="*/ 1060984 w 8664138"/>
              <a:gd name="connsiteY51" fmla="*/ 5511209 h 5815855"/>
              <a:gd name="connsiteX52" fmla="*/ 1049131 w 8664138"/>
              <a:gd name="connsiteY52" fmla="*/ 5516631 h 5815855"/>
              <a:gd name="connsiteX53" fmla="*/ 970694 w 8664138"/>
              <a:gd name="connsiteY53" fmla="*/ 5525288 h 5815855"/>
              <a:gd name="connsiteX54" fmla="*/ 917076 w 8664138"/>
              <a:gd name="connsiteY54" fmla="*/ 5534686 h 5815855"/>
              <a:gd name="connsiteX55" fmla="*/ 905626 w 8664138"/>
              <a:gd name="connsiteY55" fmla="*/ 5539958 h 5815855"/>
              <a:gd name="connsiteX56" fmla="*/ 892262 w 8664138"/>
              <a:gd name="connsiteY56" fmla="*/ 5535455 h 5815855"/>
              <a:gd name="connsiteX57" fmla="*/ 888287 w 8664138"/>
              <a:gd name="connsiteY57" fmla="*/ 5531038 h 5815855"/>
              <a:gd name="connsiteX58" fmla="*/ 845637 w 8664138"/>
              <a:gd name="connsiteY58" fmla="*/ 5539809 h 5815855"/>
              <a:gd name="connsiteX59" fmla="*/ 840480 w 8664138"/>
              <a:gd name="connsiteY59" fmla="*/ 5540055 h 5815855"/>
              <a:gd name="connsiteX60" fmla="*/ 804929 w 8664138"/>
              <a:gd name="connsiteY60" fmla="*/ 5538814 h 5815855"/>
              <a:gd name="connsiteX61" fmla="*/ 752049 w 8664138"/>
              <a:gd name="connsiteY61" fmla="*/ 5532406 h 5815855"/>
              <a:gd name="connsiteX62" fmla="*/ 697174 w 8664138"/>
              <a:gd name="connsiteY62" fmla="*/ 5517546 h 5815855"/>
              <a:gd name="connsiteX63" fmla="*/ 665493 w 8664138"/>
              <a:gd name="connsiteY63" fmla="*/ 5511512 h 5815855"/>
              <a:gd name="connsiteX64" fmla="*/ 643453 w 8664138"/>
              <a:gd name="connsiteY64" fmla="*/ 5504572 h 5815855"/>
              <a:gd name="connsiteX65" fmla="*/ 581909 w 8664138"/>
              <a:gd name="connsiteY65" fmla="*/ 5500619 h 5815855"/>
              <a:gd name="connsiteX66" fmla="*/ 477619 w 8664138"/>
              <a:gd name="connsiteY66" fmla="*/ 5499799 h 5815855"/>
              <a:gd name="connsiteX67" fmla="*/ 452237 w 8664138"/>
              <a:gd name="connsiteY67" fmla="*/ 5496236 h 5815855"/>
              <a:gd name="connsiteX68" fmla="*/ 441612 w 8664138"/>
              <a:gd name="connsiteY68" fmla="*/ 5492690 h 5815855"/>
              <a:gd name="connsiteX69" fmla="*/ 26366 w 8664138"/>
              <a:gd name="connsiteY69" fmla="*/ 5492690 h 5815855"/>
              <a:gd name="connsiteX70" fmla="*/ 26366 w 8664138"/>
              <a:gd name="connsiteY70" fmla="*/ 5490721 h 5815855"/>
              <a:gd name="connsiteX71" fmla="*/ 7790 w 8664138"/>
              <a:gd name="connsiteY71" fmla="*/ 5481277 h 5815855"/>
              <a:gd name="connsiteX72" fmla="*/ 0 w 8664138"/>
              <a:gd name="connsiteY72" fmla="*/ 5458372 h 5815855"/>
              <a:gd name="connsiteX73" fmla="*/ 0 w 8664138"/>
              <a:gd name="connsiteY73" fmla="*/ 2811904 h 5815855"/>
              <a:gd name="connsiteX74" fmla="*/ 3275 w 8664138"/>
              <a:gd name="connsiteY74" fmla="*/ 2804099 h 5815855"/>
              <a:gd name="connsiteX75" fmla="*/ 29 w 8664138"/>
              <a:gd name="connsiteY75" fmla="*/ 2794553 h 5815855"/>
              <a:gd name="connsiteX76" fmla="*/ 29 w 8664138"/>
              <a:gd name="connsiteY76" fmla="*/ 138782 h 5815855"/>
              <a:gd name="connsiteX77" fmla="*/ 7845 w 8664138"/>
              <a:gd name="connsiteY77" fmla="*/ 115937 h 5815855"/>
              <a:gd name="connsiteX78" fmla="*/ 26366 w 8664138"/>
              <a:gd name="connsiteY78" fmla="*/ 106539 h 5815855"/>
              <a:gd name="connsiteX79" fmla="*/ 26366 w 8664138"/>
              <a:gd name="connsiteY79" fmla="*/ 102118 h 5815855"/>
              <a:gd name="connsiteX80" fmla="*/ 518248 w 8664138"/>
              <a:gd name="connsiteY80" fmla="*/ 102557 h 5815855"/>
              <a:gd name="connsiteX81" fmla="*/ 521566 w 8664138"/>
              <a:gd name="connsiteY81" fmla="*/ 35532 h 5815855"/>
              <a:gd name="connsiteX82" fmla="*/ 530507 w 8664138"/>
              <a:gd name="connsiteY82" fmla="*/ 12967 h 5815855"/>
              <a:gd name="connsiteX83" fmla="*/ 549474 w 8664138"/>
              <a:gd name="connsiteY83" fmla="*/ 4442 h 5815855"/>
              <a:gd name="connsiteX84" fmla="*/ 549694 w 8664138"/>
              <a:gd name="connsiteY84" fmla="*/ 0 h 5815855"/>
              <a:gd name="connsiteX85" fmla="*/ 2622079 w 8664138"/>
              <a:gd name="connsiteY85" fmla="*/ 104436 h 5815855"/>
              <a:gd name="connsiteX86" fmla="*/ 5111130 w 8664138"/>
              <a:gd name="connsiteY86" fmla="*/ 106660 h 5815855"/>
              <a:gd name="connsiteX87" fmla="*/ 5168766 w 8664138"/>
              <a:gd name="connsiteY87" fmla="*/ 98505 h 5815855"/>
              <a:gd name="connsiteX88" fmla="*/ 5194497 w 8664138"/>
              <a:gd name="connsiteY88" fmla="*/ 98356 h 5815855"/>
              <a:gd name="connsiteX89" fmla="*/ 5210841 w 8664138"/>
              <a:gd name="connsiteY89" fmla="*/ 99037 h 5815855"/>
              <a:gd name="connsiteX90" fmla="*/ 5216406 w 8664138"/>
              <a:gd name="connsiteY90" fmla="*/ 106809 h 5815855"/>
              <a:gd name="connsiteX91" fmla="*/ 5290930 w 8664138"/>
              <a:gd name="connsiteY91" fmla="*/ 109700 h 5815855"/>
              <a:gd name="connsiteX92" fmla="*/ 5358949 w 8664138"/>
              <a:gd name="connsiteY92" fmla="*/ 106296 h 5815855"/>
              <a:gd name="connsiteX93" fmla="*/ 5369052 w 8664138"/>
              <a:gd name="connsiteY93" fmla="*/ 109700 h 5815855"/>
              <a:gd name="connsiteX94" fmla="*/ 5438625 w 8664138"/>
              <a:gd name="connsiteY94" fmla="*/ 107201 h 5815855"/>
              <a:gd name="connsiteX95" fmla="*/ 5459247 w 8664138"/>
              <a:gd name="connsiteY95" fmla="*/ 109700 h 5815855"/>
              <a:gd name="connsiteX96" fmla="*/ 5738799 w 8664138"/>
              <a:gd name="connsiteY96" fmla="*/ 109700 h 5815855"/>
              <a:gd name="connsiteX97" fmla="*/ 5747037 w 8664138"/>
              <a:gd name="connsiteY97" fmla="*/ 107464 h 5815855"/>
              <a:gd name="connsiteX98" fmla="*/ 5789760 w 8664138"/>
              <a:gd name="connsiteY98" fmla="*/ 100162 h 5815855"/>
              <a:gd name="connsiteX99" fmla="*/ 5851823 w 8664138"/>
              <a:gd name="connsiteY99" fmla="*/ 93312 h 5815855"/>
              <a:gd name="connsiteX100" fmla="*/ 5894248 w 8664138"/>
              <a:gd name="connsiteY100" fmla="*/ 85875 h 5815855"/>
              <a:gd name="connsiteX101" fmla="*/ 5917027 w 8664138"/>
              <a:gd name="connsiteY101" fmla="*/ 88762 h 5815855"/>
              <a:gd name="connsiteX102" fmla="*/ 5950774 w 8664138"/>
              <a:gd name="connsiteY102" fmla="*/ 81822 h 5815855"/>
              <a:gd name="connsiteX103" fmla="*/ 5982984 w 8664138"/>
              <a:gd name="connsiteY103" fmla="*/ 82609 h 5815855"/>
              <a:gd name="connsiteX104" fmla="*/ 6024825 w 8664138"/>
              <a:gd name="connsiteY104" fmla="*/ 87679 h 5815855"/>
              <a:gd name="connsiteX105" fmla="*/ 6068244 w 8664138"/>
              <a:gd name="connsiteY105" fmla="*/ 99439 h 5815855"/>
              <a:gd name="connsiteX106" fmla="*/ 6110712 w 8664138"/>
              <a:gd name="connsiteY106" fmla="*/ 109700 h 5815855"/>
              <a:gd name="connsiteX107" fmla="*/ 6186745 w 8664138"/>
              <a:gd name="connsiteY107" fmla="*/ 109700 h 5815855"/>
              <a:gd name="connsiteX108" fmla="*/ 6759555 w 8664138"/>
              <a:gd name="connsiteY108" fmla="*/ 109700 h 5815855"/>
              <a:gd name="connsiteX109" fmla="*/ 6802539 w 8664138"/>
              <a:gd name="connsiteY109" fmla="*/ 100072 h 5815855"/>
              <a:gd name="connsiteX110" fmla="*/ 6844328 w 8664138"/>
              <a:gd name="connsiteY110" fmla="*/ 109700 h 581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664138" h="5815855">
                <a:moveTo>
                  <a:pt x="8124610" y="109700"/>
                </a:moveTo>
                <a:cubicBezTo>
                  <a:pt x="8140120" y="109750"/>
                  <a:pt x="8152693" y="125025"/>
                  <a:pt x="8152781" y="143917"/>
                </a:cubicBezTo>
                <a:lnTo>
                  <a:pt x="8152781" y="383939"/>
                </a:lnTo>
                <a:lnTo>
                  <a:pt x="8637660" y="407937"/>
                </a:lnTo>
                <a:cubicBezTo>
                  <a:pt x="8653147" y="408754"/>
                  <a:pt x="8664946" y="424721"/>
                  <a:pt x="8664095" y="443705"/>
                </a:cubicBezTo>
                <a:lnTo>
                  <a:pt x="8539585" y="2959385"/>
                </a:lnTo>
                <a:lnTo>
                  <a:pt x="8524357" y="3267070"/>
                </a:lnTo>
                <a:lnTo>
                  <a:pt x="8399847" y="5782751"/>
                </a:lnTo>
                <a:cubicBezTo>
                  <a:pt x="8398866" y="5801766"/>
                  <a:pt x="8385530" y="5816546"/>
                  <a:pt x="8370005" y="5815831"/>
                </a:cubicBezTo>
                <a:lnTo>
                  <a:pt x="5345305" y="5666129"/>
                </a:lnTo>
                <a:lnTo>
                  <a:pt x="3509784" y="5575283"/>
                </a:lnTo>
                <a:lnTo>
                  <a:pt x="3508673" y="5575454"/>
                </a:lnTo>
                <a:cubicBezTo>
                  <a:pt x="3464745" y="5579057"/>
                  <a:pt x="3343717" y="5574237"/>
                  <a:pt x="3349859" y="5567521"/>
                </a:cubicBezTo>
                <a:lnTo>
                  <a:pt x="3323731" y="5566074"/>
                </a:lnTo>
                <a:lnTo>
                  <a:pt x="2996673" y="5549887"/>
                </a:lnTo>
                <a:lnTo>
                  <a:pt x="2500126" y="5525311"/>
                </a:lnTo>
                <a:lnTo>
                  <a:pt x="1925720" y="5496882"/>
                </a:lnTo>
                <a:lnTo>
                  <a:pt x="1911895" y="5497728"/>
                </a:lnTo>
                <a:lnTo>
                  <a:pt x="1857876" y="5504519"/>
                </a:lnTo>
                <a:lnTo>
                  <a:pt x="1846176" y="5509249"/>
                </a:lnTo>
                <a:lnTo>
                  <a:pt x="1833052" y="5504064"/>
                </a:lnTo>
                <a:cubicBezTo>
                  <a:pt x="1831478" y="5502651"/>
                  <a:pt x="1830215" y="5501088"/>
                  <a:pt x="1829303" y="5499431"/>
                </a:cubicBezTo>
                <a:lnTo>
                  <a:pt x="1786268" y="5506134"/>
                </a:lnTo>
                <a:lnTo>
                  <a:pt x="1781106" y="5506126"/>
                </a:lnTo>
                <a:lnTo>
                  <a:pt x="1745658" y="5503122"/>
                </a:lnTo>
                <a:lnTo>
                  <a:pt x="1693162" y="5494070"/>
                </a:lnTo>
                <a:lnTo>
                  <a:pt x="1690765" y="5492690"/>
                </a:lnTo>
                <a:lnTo>
                  <a:pt x="1672437" y="5492690"/>
                </a:lnTo>
                <a:lnTo>
                  <a:pt x="1658671" y="5494209"/>
                </a:lnTo>
                <a:lnTo>
                  <a:pt x="1605053" y="5503607"/>
                </a:lnTo>
                <a:lnTo>
                  <a:pt x="1593602" y="5508878"/>
                </a:lnTo>
                <a:lnTo>
                  <a:pt x="1580238" y="5504375"/>
                </a:lnTo>
                <a:cubicBezTo>
                  <a:pt x="1578596" y="5503050"/>
                  <a:pt x="1577257" y="5501560"/>
                  <a:pt x="1576264" y="5499959"/>
                </a:cubicBezTo>
                <a:lnTo>
                  <a:pt x="1533613" y="5508730"/>
                </a:lnTo>
                <a:lnTo>
                  <a:pt x="1528456" y="5508975"/>
                </a:lnTo>
                <a:lnTo>
                  <a:pt x="1492904" y="5507734"/>
                </a:lnTo>
                <a:lnTo>
                  <a:pt x="1440025" y="5501326"/>
                </a:lnTo>
                <a:lnTo>
                  <a:pt x="1423049" y="5492689"/>
                </a:lnTo>
                <a:lnTo>
                  <a:pt x="1260031" y="5492689"/>
                </a:lnTo>
                <a:lnTo>
                  <a:pt x="1223214" y="5494943"/>
                </a:lnTo>
                <a:lnTo>
                  <a:pt x="1219106" y="5495459"/>
                </a:lnTo>
                <a:lnTo>
                  <a:pt x="1216223" y="5503436"/>
                </a:lnTo>
                <a:cubicBezTo>
                  <a:pt x="1210071" y="5502969"/>
                  <a:pt x="1204003" y="5501728"/>
                  <a:pt x="1197887" y="5500296"/>
                </a:cubicBezTo>
                <a:lnTo>
                  <a:pt x="1194681" y="5499559"/>
                </a:lnTo>
                <a:lnTo>
                  <a:pt x="1182765" y="5500867"/>
                </a:lnTo>
                <a:lnTo>
                  <a:pt x="1182083" y="5500113"/>
                </a:lnTo>
                <a:lnTo>
                  <a:pt x="1169194" y="5501734"/>
                </a:lnTo>
                <a:lnTo>
                  <a:pt x="1157496" y="5506464"/>
                </a:lnTo>
                <a:lnTo>
                  <a:pt x="1144372" y="5501279"/>
                </a:lnTo>
                <a:lnTo>
                  <a:pt x="1141536" y="5497775"/>
                </a:lnTo>
                <a:lnTo>
                  <a:pt x="1137910" y="5497959"/>
                </a:lnTo>
                <a:cubicBezTo>
                  <a:pt x="1120664" y="5511427"/>
                  <a:pt x="1088038" y="5505256"/>
                  <a:pt x="1060984" y="5511209"/>
                </a:cubicBezTo>
                <a:lnTo>
                  <a:pt x="1049131" y="5516631"/>
                </a:lnTo>
                <a:lnTo>
                  <a:pt x="970694" y="5525288"/>
                </a:lnTo>
                <a:lnTo>
                  <a:pt x="917076" y="5534686"/>
                </a:lnTo>
                <a:lnTo>
                  <a:pt x="905626" y="5539958"/>
                </a:lnTo>
                <a:lnTo>
                  <a:pt x="892262" y="5535455"/>
                </a:lnTo>
                <a:cubicBezTo>
                  <a:pt x="890619" y="5534129"/>
                  <a:pt x="889281" y="5532640"/>
                  <a:pt x="888287" y="5531038"/>
                </a:cubicBezTo>
                <a:lnTo>
                  <a:pt x="845637" y="5539809"/>
                </a:lnTo>
                <a:lnTo>
                  <a:pt x="840480" y="5540055"/>
                </a:lnTo>
                <a:lnTo>
                  <a:pt x="804929" y="5538814"/>
                </a:lnTo>
                <a:lnTo>
                  <a:pt x="752049" y="5532406"/>
                </a:lnTo>
                <a:cubicBezTo>
                  <a:pt x="734558" y="5527452"/>
                  <a:pt x="718765" y="5507177"/>
                  <a:pt x="697174" y="5517546"/>
                </a:cubicBezTo>
                <a:cubicBezTo>
                  <a:pt x="701957" y="5506066"/>
                  <a:pt x="671528" y="5521196"/>
                  <a:pt x="665493" y="5511512"/>
                </a:cubicBezTo>
                <a:cubicBezTo>
                  <a:pt x="661947" y="5503456"/>
                  <a:pt x="651890" y="5506169"/>
                  <a:pt x="643453" y="5504572"/>
                </a:cubicBezTo>
                <a:cubicBezTo>
                  <a:pt x="636086" y="5497067"/>
                  <a:pt x="595276" y="5496765"/>
                  <a:pt x="581909" y="5500619"/>
                </a:cubicBezTo>
                <a:cubicBezTo>
                  <a:pt x="545305" y="5516531"/>
                  <a:pt x="507072" y="5487965"/>
                  <a:pt x="477619" y="5499799"/>
                </a:cubicBezTo>
                <a:cubicBezTo>
                  <a:pt x="465766" y="5499084"/>
                  <a:pt x="457934" y="5497713"/>
                  <a:pt x="452237" y="5496236"/>
                </a:cubicBezTo>
                <a:lnTo>
                  <a:pt x="441612" y="5492690"/>
                </a:lnTo>
                <a:lnTo>
                  <a:pt x="26366" y="5492690"/>
                </a:lnTo>
                <a:lnTo>
                  <a:pt x="26366" y="5490721"/>
                </a:lnTo>
                <a:lnTo>
                  <a:pt x="7790" y="5481277"/>
                </a:lnTo>
                <a:cubicBezTo>
                  <a:pt x="2994" y="5475413"/>
                  <a:pt x="21" y="5467317"/>
                  <a:pt x="0" y="5458372"/>
                </a:cubicBezTo>
                <a:lnTo>
                  <a:pt x="0" y="2811904"/>
                </a:lnTo>
                <a:lnTo>
                  <a:pt x="3275" y="2804099"/>
                </a:lnTo>
                <a:lnTo>
                  <a:pt x="29" y="2794553"/>
                </a:lnTo>
                <a:lnTo>
                  <a:pt x="29" y="138782"/>
                </a:lnTo>
                <a:cubicBezTo>
                  <a:pt x="71" y="129855"/>
                  <a:pt x="3051" y="121783"/>
                  <a:pt x="7845" y="115937"/>
                </a:cubicBezTo>
                <a:lnTo>
                  <a:pt x="26366" y="106539"/>
                </a:lnTo>
                <a:lnTo>
                  <a:pt x="26366" y="102118"/>
                </a:lnTo>
                <a:lnTo>
                  <a:pt x="518248" y="102557"/>
                </a:lnTo>
                <a:lnTo>
                  <a:pt x="521566" y="35532"/>
                </a:lnTo>
                <a:cubicBezTo>
                  <a:pt x="522051" y="26566"/>
                  <a:pt x="525429" y="18604"/>
                  <a:pt x="530507" y="12967"/>
                </a:cubicBezTo>
                <a:lnTo>
                  <a:pt x="549474" y="4442"/>
                </a:lnTo>
                <a:lnTo>
                  <a:pt x="549694" y="0"/>
                </a:lnTo>
                <a:lnTo>
                  <a:pt x="2622079" y="104436"/>
                </a:lnTo>
                <a:lnTo>
                  <a:pt x="5111130" y="106660"/>
                </a:lnTo>
                <a:lnTo>
                  <a:pt x="5168766" y="98505"/>
                </a:lnTo>
                <a:cubicBezTo>
                  <a:pt x="5169739" y="98454"/>
                  <a:pt x="5193301" y="98950"/>
                  <a:pt x="5194497" y="98356"/>
                </a:cubicBezTo>
                <a:lnTo>
                  <a:pt x="5210841" y="99037"/>
                </a:lnTo>
                <a:lnTo>
                  <a:pt x="5216406" y="106809"/>
                </a:lnTo>
                <a:cubicBezTo>
                  <a:pt x="5229373" y="109979"/>
                  <a:pt x="5268405" y="109219"/>
                  <a:pt x="5290930" y="109700"/>
                </a:cubicBezTo>
                <a:lnTo>
                  <a:pt x="5358949" y="106296"/>
                </a:lnTo>
                <a:lnTo>
                  <a:pt x="5369052" y="109700"/>
                </a:lnTo>
                <a:lnTo>
                  <a:pt x="5438625" y="107201"/>
                </a:lnTo>
                <a:lnTo>
                  <a:pt x="5459247" y="109700"/>
                </a:lnTo>
                <a:lnTo>
                  <a:pt x="5738799" y="109700"/>
                </a:lnTo>
                <a:lnTo>
                  <a:pt x="5747037" y="107464"/>
                </a:lnTo>
                <a:lnTo>
                  <a:pt x="5789760" y="100162"/>
                </a:lnTo>
                <a:lnTo>
                  <a:pt x="5851823" y="93312"/>
                </a:lnTo>
                <a:lnTo>
                  <a:pt x="5894248" y="85875"/>
                </a:lnTo>
                <a:cubicBezTo>
                  <a:pt x="5905114" y="85117"/>
                  <a:pt x="5907606" y="89437"/>
                  <a:pt x="5917027" y="88762"/>
                </a:cubicBezTo>
                <a:lnTo>
                  <a:pt x="5950774" y="81822"/>
                </a:lnTo>
                <a:lnTo>
                  <a:pt x="5982984" y="82609"/>
                </a:lnTo>
                <a:lnTo>
                  <a:pt x="6024825" y="87679"/>
                </a:lnTo>
                <a:cubicBezTo>
                  <a:pt x="6038665" y="91600"/>
                  <a:pt x="6051160" y="107643"/>
                  <a:pt x="6068244" y="99439"/>
                </a:cubicBezTo>
                <a:lnTo>
                  <a:pt x="6110712" y="109700"/>
                </a:lnTo>
                <a:lnTo>
                  <a:pt x="6186745" y="109700"/>
                </a:lnTo>
                <a:lnTo>
                  <a:pt x="6759555" y="109700"/>
                </a:lnTo>
                <a:cubicBezTo>
                  <a:pt x="6773883" y="106491"/>
                  <a:pt x="6779085" y="100496"/>
                  <a:pt x="6802539" y="100072"/>
                </a:cubicBezTo>
                <a:lnTo>
                  <a:pt x="6844328" y="109700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6B53559E-7D30-2B38-0E20-A7E2BD18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028"/>
          <a:stretch/>
        </p:blipFill>
        <p:spPr>
          <a:xfrm>
            <a:off x="547336" y="392840"/>
            <a:ext cx="8668587" cy="5784336"/>
          </a:xfrm>
          <a:custGeom>
            <a:avLst/>
            <a:gdLst/>
            <a:ahLst/>
            <a:cxnLst/>
            <a:rect l="l" t="t" r="r" b="b"/>
            <a:pathLst>
              <a:path w="8668587" h="5784336">
                <a:moveTo>
                  <a:pt x="8113251" y="26"/>
                </a:moveTo>
                <a:cubicBezTo>
                  <a:pt x="8128744" y="-691"/>
                  <a:pt x="8142057" y="13944"/>
                  <a:pt x="8143079" y="32808"/>
                </a:cubicBezTo>
                <a:lnTo>
                  <a:pt x="8154944" y="272537"/>
                </a:lnTo>
                <a:lnTo>
                  <a:pt x="8640416" y="272537"/>
                </a:lnTo>
                <a:cubicBezTo>
                  <a:pt x="8655925" y="272587"/>
                  <a:pt x="8668499" y="287951"/>
                  <a:pt x="8668587" y="306954"/>
                </a:cubicBezTo>
                <a:lnTo>
                  <a:pt x="8668587" y="2825714"/>
                </a:lnTo>
                <a:lnTo>
                  <a:pt x="8668587" y="3133775"/>
                </a:lnTo>
                <a:lnTo>
                  <a:pt x="8668587" y="5652536"/>
                </a:lnTo>
                <a:cubicBezTo>
                  <a:pt x="8668547" y="5671576"/>
                  <a:pt x="8655958" y="5686997"/>
                  <a:pt x="8640416" y="5687050"/>
                </a:cubicBezTo>
                <a:lnTo>
                  <a:pt x="5612014" y="5687051"/>
                </a:lnTo>
                <a:lnTo>
                  <a:pt x="3774247" y="5687051"/>
                </a:lnTo>
                <a:lnTo>
                  <a:pt x="3773145" y="5687277"/>
                </a:lnTo>
                <a:cubicBezTo>
                  <a:pt x="3729449" y="5693047"/>
                  <a:pt x="3608331" y="5694216"/>
                  <a:pt x="3614133" y="5687204"/>
                </a:cubicBezTo>
                <a:lnTo>
                  <a:pt x="3587966" y="5687051"/>
                </a:lnTo>
                <a:lnTo>
                  <a:pt x="3260508" y="5687051"/>
                </a:lnTo>
                <a:lnTo>
                  <a:pt x="2763353" y="5687051"/>
                </a:lnTo>
                <a:lnTo>
                  <a:pt x="2188243" y="5687051"/>
                </a:lnTo>
                <a:lnTo>
                  <a:pt x="2174477" y="5688579"/>
                </a:lnTo>
                <a:lnTo>
                  <a:pt x="2120860" y="5698032"/>
                </a:lnTo>
                <a:lnTo>
                  <a:pt x="2109408" y="5703335"/>
                </a:lnTo>
                <a:lnTo>
                  <a:pt x="2096044" y="5698805"/>
                </a:lnTo>
                <a:cubicBezTo>
                  <a:pt x="2094402" y="5697471"/>
                  <a:pt x="2093063" y="5695973"/>
                  <a:pt x="2092071" y="5694363"/>
                </a:cubicBezTo>
                <a:lnTo>
                  <a:pt x="2049419" y="5703185"/>
                </a:lnTo>
                <a:lnTo>
                  <a:pt x="2044263" y="5703432"/>
                </a:lnTo>
                <a:lnTo>
                  <a:pt x="2008710" y="5702184"/>
                </a:lnTo>
                <a:lnTo>
                  <a:pt x="1955831" y="5695738"/>
                </a:lnTo>
                <a:lnTo>
                  <a:pt x="1953369" y="5694478"/>
                </a:lnTo>
                <a:lnTo>
                  <a:pt x="1935063" y="5695385"/>
                </a:lnTo>
                <a:lnTo>
                  <a:pt x="1921389" y="5697582"/>
                </a:lnTo>
                <a:lnTo>
                  <a:pt x="1868301" y="5709619"/>
                </a:lnTo>
                <a:lnTo>
                  <a:pt x="1857125" y="5715450"/>
                </a:lnTo>
                <a:lnTo>
                  <a:pt x="1843554" y="5711613"/>
                </a:lnTo>
                <a:cubicBezTo>
                  <a:pt x="1841849" y="5710371"/>
                  <a:pt x="1840438" y="5708949"/>
                  <a:pt x="1839367" y="5707399"/>
                </a:cubicBezTo>
                <a:lnTo>
                  <a:pt x="1797202" y="5718267"/>
                </a:lnTo>
                <a:lnTo>
                  <a:pt x="1792063" y="5718767"/>
                </a:lnTo>
                <a:lnTo>
                  <a:pt x="1756493" y="5719285"/>
                </a:lnTo>
                <a:lnTo>
                  <a:pt x="1703362" y="5715499"/>
                </a:lnTo>
                <a:lnTo>
                  <a:pt x="1685980" y="5707711"/>
                </a:lnTo>
                <a:lnTo>
                  <a:pt x="1523161" y="5715770"/>
                </a:lnTo>
                <a:lnTo>
                  <a:pt x="1486500" y="5719841"/>
                </a:lnTo>
                <a:lnTo>
                  <a:pt x="1482423" y="5720560"/>
                </a:lnTo>
                <a:lnTo>
                  <a:pt x="1479938" y="5728669"/>
                </a:lnTo>
                <a:cubicBezTo>
                  <a:pt x="1473771" y="5728507"/>
                  <a:pt x="1467648" y="5727567"/>
                  <a:pt x="1461469" y="5726440"/>
                </a:cubicBezTo>
                <a:lnTo>
                  <a:pt x="1458231" y="5725862"/>
                </a:lnTo>
                <a:lnTo>
                  <a:pt x="1446394" y="5727757"/>
                </a:lnTo>
                <a:lnTo>
                  <a:pt x="1445676" y="5727038"/>
                </a:lnTo>
                <a:lnTo>
                  <a:pt x="1432882" y="5729294"/>
                </a:lnTo>
                <a:lnTo>
                  <a:pt x="1421432" y="5734597"/>
                </a:lnTo>
                <a:lnTo>
                  <a:pt x="1408068" y="5730067"/>
                </a:lnTo>
                <a:lnTo>
                  <a:pt x="1405063" y="5726707"/>
                </a:lnTo>
                <a:lnTo>
                  <a:pt x="1401450" y="5727070"/>
                </a:lnTo>
                <a:cubicBezTo>
                  <a:pt x="1384891" y="5741374"/>
                  <a:pt x="1352000" y="5736824"/>
                  <a:pt x="1325273" y="5744107"/>
                </a:cubicBezTo>
                <a:lnTo>
                  <a:pt x="1313702" y="5750108"/>
                </a:lnTo>
                <a:lnTo>
                  <a:pt x="1235789" y="5762632"/>
                </a:lnTo>
                <a:lnTo>
                  <a:pt x="1182701" y="5774669"/>
                </a:lnTo>
                <a:lnTo>
                  <a:pt x="1171526" y="5780500"/>
                </a:lnTo>
                <a:lnTo>
                  <a:pt x="1157956" y="5776664"/>
                </a:lnTo>
                <a:cubicBezTo>
                  <a:pt x="1156249" y="5775420"/>
                  <a:pt x="1154839" y="5773999"/>
                  <a:pt x="1153767" y="5772448"/>
                </a:cubicBezTo>
                <a:lnTo>
                  <a:pt x="1111603" y="5783317"/>
                </a:lnTo>
                <a:lnTo>
                  <a:pt x="1106465" y="5783818"/>
                </a:lnTo>
                <a:lnTo>
                  <a:pt x="1070896" y="5784336"/>
                </a:lnTo>
                <a:lnTo>
                  <a:pt x="1017763" y="5780549"/>
                </a:lnTo>
                <a:cubicBezTo>
                  <a:pt x="1000049" y="5776466"/>
                  <a:pt x="983273" y="5756997"/>
                  <a:pt x="962221" y="5768420"/>
                </a:cubicBezTo>
                <a:cubicBezTo>
                  <a:pt x="966431" y="5756718"/>
                  <a:pt x="936787" y="5773333"/>
                  <a:pt x="930280" y="5763960"/>
                </a:cubicBezTo>
                <a:cubicBezTo>
                  <a:pt x="926341" y="5756089"/>
                  <a:pt x="916430" y="5759296"/>
                  <a:pt x="907924" y="5758118"/>
                </a:cubicBezTo>
                <a:cubicBezTo>
                  <a:pt x="900195" y="5750986"/>
                  <a:pt x="859420" y="5752702"/>
                  <a:pt x="846260" y="5757212"/>
                </a:cubicBezTo>
                <a:cubicBezTo>
                  <a:pt x="810487" y="5774914"/>
                  <a:pt x="770889" y="5748273"/>
                  <a:pt x="742057" y="5761548"/>
                </a:cubicBezTo>
                <a:cubicBezTo>
                  <a:pt x="730183" y="5761420"/>
                  <a:pt x="722293" y="5760438"/>
                  <a:pt x="716530" y="5759244"/>
                </a:cubicBezTo>
                <a:lnTo>
                  <a:pt x="705743" y="5756228"/>
                </a:lnTo>
                <a:lnTo>
                  <a:pt x="291004" y="5776755"/>
                </a:lnTo>
                <a:lnTo>
                  <a:pt x="290907" y="5774788"/>
                </a:lnTo>
                <a:lnTo>
                  <a:pt x="271887" y="5766274"/>
                </a:lnTo>
                <a:cubicBezTo>
                  <a:pt x="266807" y="5760654"/>
                  <a:pt x="263437" y="5752715"/>
                  <a:pt x="262974" y="5743782"/>
                </a:cubicBezTo>
                <a:lnTo>
                  <a:pt x="132152" y="3100549"/>
                </a:lnTo>
                <a:lnTo>
                  <a:pt x="135037" y="3092592"/>
                </a:lnTo>
                <a:lnTo>
                  <a:pt x="131323" y="3083218"/>
                </a:lnTo>
                <a:lnTo>
                  <a:pt x="41" y="430694"/>
                </a:lnTo>
                <a:cubicBezTo>
                  <a:pt x="-359" y="421776"/>
                  <a:pt x="2219" y="413566"/>
                  <a:pt x="6718" y="407490"/>
                </a:cubicBezTo>
                <a:lnTo>
                  <a:pt x="24751" y="397188"/>
                </a:lnTo>
                <a:lnTo>
                  <a:pt x="24533" y="392773"/>
                </a:lnTo>
                <a:lnTo>
                  <a:pt x="515835" y="368896"/>
                </a:lnTo>
                <a:lnTo>
                  <a:pt x="515836" y="301789"/>
                </a:lnTo>
                <a:cubicBezTo>
                  <a:pt x="515877" y="292810"/>
                  <a:pt x="518857" y="284691"/>
                  <a:pt x="523651" y="278809"/>
                </a:cubicBezTo>
                <a:lnTo>
                  <a:pt x="542173" y="269357"/>
                </a:lnTo>
                <a:lnTo>
                  <a:pt x="542173" y="264910"/>
                </a:lnTo>
                <a:lnTo>
                  <a:pt x="2617187" y="266774"/>
                </a:lnTo>
                <a:lnTo>
                  <a:pt x="5103305" y="145955"/>
                </a:lnTo>
                <a:lnTo>
                  <a:pt x="5160468" y="134960"/>
                </a:lnTo>
                <a:cubicBezTo>
                  <a:pt x="5161437" y="134861"/>
                  <a:pt x="5184995" y="134192"/>
                  <a:pt x="5186160" y="133540"/>
                </a:cubicBezTo>
                <a:lnTo>
                  <a:pt x="5202517" y="133412"/>
                </a:lnTo>
                <a:lnTo>
                  <a:pt x="5208460" y="140899"/>
                </a:lnTo>
                <a:cubicBezTo>
                  <a:pt x="5221568" y="143424"/>
                  <a:pt x="5260514" y="140736"/>
                  <a:pt x="5283036" y="140103"/>
                </a:cubicBezTo>
                <a:lnTo>
                  <a:pt x="5350803" y="133341"/>
                </a:lnTo>
                <a:lnTo>
                  <a:pt x="5361062" y="136241"/>
                </a:lnTo>
                <a:lnTo>
                  <a:pt x="5430426" y="130306"/>
                </a:lnTo>
                <a:lnTo>
                  <a:pt x="5451147" y="131782"/>
                </a:lnTo>
                <a:lnTo>
                  <a:pt x="5730357" y="117963"/>
                </a:lnTo>
                <a:lnTo>
                  <a:pt x="5738474" y="115323"/>
                </a:lnTo>
                <a:lnTo>
                  <a:pt x="5780784" y="105918"/>
                </a:lnTo>
                <a:lnTo>
                  <a:pt x="5842433" y="96008"/>
                </a:lnTo>
                <a:lnTo>
                  <a:pt x="5884438" y="86483"/>
                </a:lnTo>
                <a:cubicBezTo>
                  <a:pt x="5895253" y="85189"/>
                  <a:pt x="5897956" y="89381"/>
                  <a:pt x="5907332" y="88241"/>
                </a:cubicBezTo>
                <a:lnTo>
                  <a:pt x="5940695" y="79641"/>
                </a:lnTo>
                <a:lnTo>
                  <a:pt x="5972904" y="78835"/>
                </a:lnTo>
                <a:lnTo>
                  <a:pt x="6014945" y="81830"/>
                </a:lnTo>
                <a:cubicBezTo>
                  <a:pt x="6028962" y="85062"/>
                  <a:pt x="6042234" y="100468"/>
                  <a:pt x="6058892" y="91430"/>
                </a:cubicBezTo>
                <a:lnTo>
                  <a:pt x="6101815" y="99579"/>
                </a:lnTo>
                <a:lnTo>
                  <a:pt x="6177755" y="95820"/>
                </a:lnTo>
                <a:lnTo>
                  <a:pt x="6749865" y="67504"/>
                </a:lnTo>
                <a:cubicBezTo>
                  <a:pt x="6764017" y="63591"/>
                  <a:pt x="6768916" y="57346"/>
                  <a:pt x="6792321" y="55763"/>
                </a:cubicBezTo>
                <a:lnTo>
                  <a:pt x="6834534" y="63314"/>
                </a:ln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7C3C80E-3472-4B57-B2B9-0110F1E4D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4085" y="669120"/>
            <a:ext cx="4121838" cy="5414514"/>
          </a:xfrm>
          <a:custGeom>
            <a:avLst/>
            <a:gdLst>
              <a:gd name="connsiteX0" fmla="*/ 1063293 w 1618629"/>
              <a:gd name="connsiteY0" fmla="*/ 26 h 5687051"/>
              <a:gd name="connsiteX1" fmla="*/ 1093121 w 1618629"/>
              <a:gd name="connsiteY1" fmla="*/ 32808 h 5687051"/>
              <a:gd name="connsiteX2" fmla="*/ 1104986 w 1618629"/>
              <a:gd name="connsiteY2" fmla="*/ 272537 h 5687051"/>
              <a:gd name="connsiteX3" fmla="*/ 1590458 w 1618629"/>
              <a:gd name="connsiteY3" fmla="*/ 272537 h 5687051"/>
              <a:gd name="connsiteX4" fmla="*/ 1618629 w 1618629"/>
              <a:gd name="connsiteY4" fmla="*/ 306954 h 5687051"/>
              <a:gd name="connsiteX5" fmla="*/ 1618629 w 1618629"/>
              <a:gd name="connsiteY5" fmla="*/ 2825714 h 5687051"/>
              <a:gd name="connsiteX6" fmla="*/ 1618629 w 1618629"/>
              <a:gd name="connsiteY6" fmla="*/ 3133775 h 5687051"/>
              <a:gd name="connsiteX7" fmla="*/ 1618629 w 1618629"/>
              <a:gd name="connsiteY7" fmla="*/ 5652536 h 5687051"/>
              <a:gd name="connsiteX8" fmla="*/ 1590458 w 1618629"/>
              <a:gd name="connsiteY8" fmla="*/ 5687050 h 5687051"/>
              <a:gd name="connsiteX9" fmla="*/ 0 w 1618629"/>
              <a:gd name="connsiteY9" fmla="*/ 5687051 h 5687051"/>
              <a:gd name="connsiteX10" fmla="*/ 0 w 1618629"/>
              <a:gd name="connsiteY10" fmla="*/ 52652 h 5687051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424224 w 4042853"/>
              <a:gd name="connsiteY10" fmla="*/ 52652 h 5687051"/>
              <a:gd name="connsiteX11" fmla="*/ 3487517 w 4042853"/>
              <a:gd name="connsiteY11" fmla="*/ 26 h 5687051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838894 w 4042853"/>
              <a:gd name="connsiteY10" fmla="*/ 4507694 h 5687051"/>
              <a:gd name="connsiteX11" fmla="*/ 3487517 w 4042853"/>
              <a:gd name="connsiteY11" fmla="*/ 26 h 5687051"/>
              <a:gd name="connsiteX0" fmla="*/ 3487517 w 4042853"/>
              <a:gd name="connsiteY0" fmla="*/ 26 h 5689429"/>
              <a:gd name="connsiteX1" fmla="*/ 3517345 w 4042853"/>
              <a:gd name="connsiteY1" fmla="*/ 32808 h 5689429"/>
              <a:gd name="connsiteX2" fmla="*/ 3529210 w 4042853"/>
              <a:gd name="connsiteY2" fmla="*/ 272537 h 5689429"/>
              <a:gd name="connsiteX3" fmla="*/ 4014682 w 4042853"/>
              <a:gd name="connsiteY3" fmla="*/ 272537 h 5689429"/>
              <a:gd name="connsiteX4" fmla="*/ 4042853 w 4042853"/>
              <a:gd name="connsiteY4" fmla="*/ 306954 h 5689429"/>
              <a:gd name="connsiteX5" fmla="*/ 4042853 w 4042853"/>
              <a:gd name="connsiteY5" fmla="*/ 2825714 h 5689429"/>
              <a:gd name="connsiteX6" fmla="*/ 4042853 w 4042853"/>
              <a:gd name="connsiteY6" fmla="*/ 3133775 h 5689429"/>
              <a:gd name="connsiteX7" fmla="*/ 4042853 w 4042853"/>
              <a:gd name="connsiteY7" fmla="*/ 5652536 h 5689429"/>
              <a:gd name="connsiteX8" fmla="*/ 4014682 w 4042853"/>
              <a:gd name="connsiteY8" fmla="*/ 5687050 h 5689429"/>
              <a:gd name="connsiteX9" fmla="*/ 0 w 4042853"/>
              <a:gd name="connsiteY9" fmla="*/ 5687051 h 5689429"/>
              <a:gd name="connsiteX10" fmla="*/ 2838894 w 4042853"/>
              <a:gd name="connsiteY10" fmla="*/ 4507694 h 5689429"/>
              <a:gd name="connsiteX11" fmla="*/ 3487517 w 4042853"/>
              <a:gd name="connsiteY11" fmla="*/ 26 h 5689429"/>
              <a:gd name="connsiteX0" fmla="*/ 3487517 w 4042853"/>
              <a:gd name="connsiteY0" fmla="*/ 26 h 5687051"/>
              <a:gd name="connsiteX1" fmla="*/ 3517345 w 4042853"/>
              <a:gd name="connsiteY1" fmla="*/ 32808 h 5687051"/>
              <a:gd name="connsiteX2" fmla="*/ 3529210 w 4042853"/>
              <a:gd name="connsiteY2" fmla="*/ 272537 h 5687051"/>
              <a:gd name="connsiteX3" fmla="*/ 4014682 w 4042853"/>
              <a:gd name="connsiteY3" fmla="*/ 272537 h 5687051"/>
              <a:gd name="connsiteX4" fmla="*/ 4042853 w 4042853"/>
              <a:gd name="connsiteY4" fmla="*/ 306954 h 5687051"/>
              <a:gd name="connsiteX5" fmla="*/ 4042853 w 4042853"/>
              <a:gd name="connsiteY5" fmla="*/ 2825714 h 5687051"/>
              <a:gd name="connsiteX6" fmla="*/ 4042853 w 4042853"/>
              <a:gd name="connsiteY6" fmla="*/ 3133775 h 5687051"/>
              <a:gd name="connsiteX7" fmla="*/ 4042853 w 4042853"/>
              <a:gd name="connsiteY7" fmla="*/ 5652536 h 5687051"/>
              <a:gd name="connsiteX8" fmla="*/ 4014682 w 4042853"/>
              <a:gd name="connsiteY8" fmla="*/ 5687050 h 5687051"/>
              <a:gd name="connsiteX9" fmla="*/ 0 w 4042853"/>
              <a:gd name="connsiteY9" fmla="*/ 5687051 h 5687051"/>
              <a:gd name="connsiteX10" fmla="*/ 2838894 w 4042853"/>
              <a:gd name="connsiteY10" fmla="*/ 4507694 h 5687051"/>
              <a:gd name="connsiteX11" fmla="*/ 3487517 w 4042853"/>
              <a:gd name="connsiteY11" fmla="*/ 26 h 5687051"/>
              <a:gd name="connsiteX0" fmla="*/ 3688017 w 4042853"/>
              <a:gd name="connsiteY0" fmla="*/ 1948047 h 5654378"/>
              <a:gd name="connsiteX1" fmla="*/ 3517345 w 4042853"/>
              <a:gd name="connsiteY1" fmla="*/ 135 h 5654378"/>
              <a:gd name="connsiteX2" fmla="*/ 3529210 w 4042853"/>
              <a:gd name="connsiteY2" fmla="*/ 239864 h 5654378"/>
              <a:gd name="connsiteX3" fmla="*/ 4014682 w 4042853"/>
              <a:gd name="connsiteY3" fmla="*/ 239864 h 5654378"/>
              <a:gd name="connsiteX4" fmla="*/ 4042853 w 4042853"/>
              <a:gd name="connsiteY4" fmla="*/ 274281 h 5654378"/>
              <a:gd name="connsiteX5" fmla="*/ 4042853 w 4042853"/>
              <a:gd name="connsiteY5" fmla="*/ 2793041 h 5654378"/>
              <a:gd name="connsiteX6" fmla="*/ 4042853 w 4042853"/>
              <a:gd name="connsiteY6" fmla="*/ 3101102 h 5654378"/>
              <a:gd name="connsiteX7" fmla="*/ 4042853 w 4042853"/>
              <a:gd name="connsiteY7" fmla="*/ 5619863 h 5654378"/>
              <a:gd name="connsiteX8" fmla="*/ 4014682 w 4042853"/>
              <a:gd name="connsiteY8" fmla="*/ 5654377 h 5654378"/>
              <a:gd name="connsiteX9" fmla="*/ 0 w 4042853"/>
              <a:gd name="connsiteY9" fmla="*/ 5654378 h 5654378"/>
              <a:gd name="connsiteX10" fmla="*/ 2838894 w 4042853"/>
              <a:gd name="connsiteY10" fmla="*/ 4475021 h 5654378"/>
              <a:gd name="connsiteX11" fmla="*/ 3688017 w 4042853"/>
              <a:gd name="connsiteY11" fmla="*/ 1948047 h 5654378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529210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2838894 w 4042853"/>
              <a:gd name="connsiteY10" fmla="*/ 4235157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2838894 w 4042853"/>
              <a:gd name="connsiteY10" fmla="*/ 4235157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89999 w 4042853"/>
              <a:gd name="connsiteY10" fmla="*/ 5189050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89999 w 4042853"/>
              <a:gd name="connsiteY10" fmla="*/ 5189050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1201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1201 h 5414514"/>
              <a:gd name="connsiteX11" fmla="*/ 3688017 w 4042853"/>
              <a:gd name="connsiteY11" fmla="*/ 1708183 h 5414514"/>
              <a:gd name="connsiteX0" fmla="*/ 3688017 w 4042853"/>
              <a:gd name="connsiteY0" fmla="*/ 1708183 h 5414514"/>
              <a:gd name="connsiteX1" fmla="*/ 3657087 w 4042853"/>
              <a:gd name="connsiteY1" fmla="*/ 641254 h 5414514"/>
              <a:gd name="connsiteX2" fmla="*/ 3620347 w 4042853"/>
              <a:gd name="connsiteY2" fmla="*/ 0 h 5414514"/>
              <a:gd name="connsiteX3" fmla="*/ 4014682 w 4042853"/>
              <a:gd name="connsiteY3" fmla="*/ 0 h 5414514"/>
              <a:gd name="connsiteX4" fmla="*/ 4042853 w 4042853"/>
              <a:gd name="connsiteY4" fmla="*/ 34417 h 5414514"/>
              <a:gd name="connsiteX5" fmla="*/ 4042853 w 4042853"/>
              <a:gd name="connsiteY5" fmla="*/ 2553177 h 5414514"/>
              <a:gd name="connsiteX6" fmla="*/ 4042853 w 4042853"/>
              <a:gd name="connsiteY6" fmla="*/ 2861238 h 5414514"/>
              <a:gd name="connsiteX7" fmla="*/ 4042853 w 4042853"/>
              <a:gd name="connsiteY7" fmla="*/ 5379999 h 5414514"/>
              <a:gd name="connsiteX8" fmla="*/ 4014682 w 4042853"/>
              <a:gd name="connsiteY8" fmla="*/ 5414513 h 5414514"/>
              <a:gd name="connsiteX9" fmla="*/ 0 w 4042853"/>
              <a:gd name="connsiteY9" fmla="*/ 5414514 h 5414514"/>
              <a:gd name="connsiteX10" fmla="*/ 3871772 w 4042853"/>
              <a:gd name="connsiteY10" fmla="*/ 5207277 h 5414514"/>
              <a:gd name="connsiteX11" fmla="*/ 3688017 w 4042853"/>
              <a:gd name="connsiteY11" fmla="*/ 1708183 h 5414514"/>
              <a:gd name="connsiteX0" fmla="*/ 3767002 w 4121838"/>
              <a:gd name="connsiteY0" fmla="*/ 170818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67002 w 4121838"/>
              <a:gd name="connsiteY11" fmla="*/ 1708183 h 5414514"/>
              <a:gd name="connsiteX0" fmla="*/ 3767002 w 4121838"/>
              <a:gd name="connsiteY0" fmla="*/ 170818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67002 w 4121838"/>
              <a:gd name="connsiteY11" fmla="*/ 170818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36072 w 4121838"/>
              <a:gd name="connsiteY1" fmla="*/ 64125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774362 w 4121838"/>
              <a:gd name="connsiteY0" fmla="*/ 1711863 h 5414514"/>
              <a:gd name="connsiteX1" fmla="*/ 3728713 w 4121838"/>
              <a:gd name="connsiteY1" fmla="*/ 644934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11" fmla="*/ 3774362 w 4121838"/>
              <a:gd name="connsiteY11" fmla="*/ 1711863 h 5414514"/>
              <a:gd name="connsiteX0" fmla="*/ 3950757 w 4186009"/>
              <a:gd name="connsiteY0" fmla="*/ 5207277 h 5414514"/>
              <a:gd name="connsiteX1" fmla="*/ 3728713 w 4186009"/>
              <a:gd name="connsiteY1" fmla="*/ 644934 h 5414514"/>
              <a:gd name="connsiteX2" fmla="*/ 3699332 w 4186009"/>
              <a:gd name="connsiteY2" fmla="*/ 0 h 5414514"/>
              <a:gd name="connsiteX3" fmla="*/ 4093667 w 4186009"/>
              <a:gd name="connsiteY3" fmla="*/ 0 h 5414514"/>
              <a:gd name="connsiteX4" fmla="*/ 4121838 w 4186009"/>
              <a:gd name="connsiteY4" fmla="*/ 34417 h 5414514"/>
              <a:gd name="connsiteX5" fmla="*/ 4121838 w 4186009"/>
              <a:gd name="connsiteY5" fmla="*/ 2553177 h 5414514"/>
              <a:gd name="connsiteX6" fmla="*/ 4121838 w 4186009"/>
              <a:gd name="connsiteY6" fmla="*/ 2861238 h 5414514"/>
              <a:gd name="connsiteX7" fmla="*/ 4121838 w 4186009"/>
              <a:gd name="connsiteY7" fmla="*/ 5379999 h 5414514"/>
              <a:gd name="connsiteX8" fmla="*/ 4093667 w 4186009"/>
              <a:gd name="connsiteY8" fmla="*/ 5414513 h 5414514"/>
              <a:gd name="connsiteX9" fmla="*/ 0 w 4186009"/>
              <a:gd name="connsiteY9" fmla="*/ 5414514 h 5414514"/>
              <a:gd name="connsiteX10" fmla="*/ 3950757 w 4186009"/>
              <a:gd name="connsiteY10" fmla="*/ 5207277 h 5414514"/>
              <a:gd name="connsiteX0" fmla="*/ 3950757 w 4191529"/>
              <a:gd name="connsiteY0" fmla="*/ 5207277 h 5414514"/>
              <a:gd name="connsiteX1" fmla="*/ 3757401 w 4191529"/>
              <a:gd name="connsiteY1" fmla="*/ 1290393 h 5414514"/>
              <a:gd name="connsiteX2" fmla="*/ 3699332 w 4191529"/>
              <a:gd name="connsiteY2" fmla="*/ 0 h 5414514"/>
              <a:gd name="connsiteX3" fmla="*/ 4093667 w 4191529"/>
              <a:gd name="connsiteY3" fmla="*/ 0 h 5414514"/>
              <a:gd name="connsiteX4" fmla="*/ 4121838 w 4191529"/>
              <a:gd name="connsiteY4" fmla="*/ 34417 h 5414514"/>
              <a:gd name="connsiteX5" fmla="*/ 4121838 w 4191529"/>
              <a:gd name="connsiteY5" fmla="*/ 2553177 h 5414514"/>
              <a:gd name="connsiteX6" fmla="*/ 4121838 w 4191529"/>
              <a:gd name="connsiteY6" fmla="*/ 2861238 h 5414514"/>
              <a:gd name="connsiteX7" fmla="*/ 4121838 w 4191529"/>
              <a:gd name="connsiteY7" fmla="*/ 5379999 h 5414514"/>
              <a:gd name="connsiteX8" fmla="*/ 4093667 w 4191529"/>
              <a:gd name="connsiteY8" fmla="*/ 5414513 h 5414514"/>
              <a:gd name="connsiteX9" fmla="*/ 0 w 4191529"/>
              <a:gd name="connsiteY9" fmla="*/ 5414514 h 5414514"/>
              <a:gd name="connsiteX10" fmla="*/ 3950757 w 4191529"/>
              <a:gd name="connsiteY10" fmla="*/ 5207277 h 5414514"/>
              <a:gd name="connsiteX0" fmla="*/ 3950757 w 4121838"/>
              <a:gd name="connsiteY0" fmla="*/ 5207277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7277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0757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0757 w 4121838"/>
              <a:gd name="connsiteY10" fmla="*/ 5204046 h 5414514"/>
              <a:gd name="connsiteX0" fmla="*/ 3953988 w 4121838"/>
              <a:gd name="connsiteY0" fmla="*/ 5204046 h 5414514"/>
              <a:gd name="connsiteX1" fmla="*/ 3757401 w 4121838"/>
              <a:gd name="connsiteY1" fmla="*/ 1290393 h 5414514"/>
              <a:gd name="connsiteX2" fmla="*/ 3699332 w 4121838"/>
              <a:gd name="connsiteY2" fmla="*/ 0 h 5414514"/>
              <a:gd name="connsiteX3" fmla="*/ 4093667 w 4121838"/>
              <a:gd name="connsiteY3" fmla="*/ 0 h 5414514"/>
              <a:gd name="connsiteX4" fmla="*/ 4121838 w 4121838"/>
              <a:gd name="connsiteY4" fmla="*/ 34417 h 5414514"/>
              <a:gd name="connsiteX5" fmla="*/ 4121838 w 4121838"/>
              <a:gd name="connsiteY5" fmla="*/ 2553177 h 5414514"/>
              <a:gd name="connsiteX6" fmla="*/ 4121838 w 4121838"/>
              <a:gd name="connsiteY6" fmla="*/ 2861238 h 5414514"/>
              <a:gd name="connsiteX7" fmla="*/ 4121838 w 4121838"/>
              <a:gd name="connsiteY7" fmla="*/ 5379999 h 5414514"/>
              <a:gd name="connsiteX8" fmla="*/ 4093667 w 4121838"/>
              <a:gd name="connsiteY8" fmla="*/ 5414513 h 5414514"/>
              <a:gd name="connsiteX9" fmla="*/ 0 w 4121838"/>
              <a:gd name="connsiteY9" fmla="*/ 5414514 h 5414514"/>
              <a:gd name="connsiteX10" fmla="*/ 3953988 w 4121838"/>
              <a:gd name="connsiteY10" fmla="*/ 5204046 h 54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1838" h="5414514">
                <a:moveTo>
                  <a:pt x="3953988" y="5204046"/>
                </a:moveTo>
                <a:cubicBezTo>
                  <a:pt x="3872607" y="3770829"/>
                  <a:pt x="3799305" y="2158273"/>
                  <a:pt x="3757401" y="1290393"/>
                </a:cubicBezTo>
                <a:lnTo>
                  <a:pt x="3699332" y="0"/>
                </a:lnTo>
                <a:lnTo>
                  <a:pt x="4093667" y="0"/>
                </a:lnTo>
                <a:cubicBezTo>
                  <a:pt x="4109176" y="50"/>
                  <a:pt x="4121750" y="15414"/>
                  <a:pt x="4121838" y="34417"/>
                </a:cubicBezTo>
                <a:lnTo>
                  <a:pt x="4121838" y="2553177"/>
                </a:lnTo>
                <a:lnTo>
                  <a:pt x="4121838" y="2861238"/>
                </a:lnTo>
                <a:lnTo>
                  <a:pt x="4121838" y="5379999"/>
                </a:lnTo>
                <a:cubicBezTo>
                  <a:pt x="4121798" y="5399039"/>
                  <a:pt x="4109209" y="5414460"/>
                  <a:pt x="4093667" y="5414513"/>
                </a:cubicBezTo>
                <a:lnTo>
                  <a:pt x="0" y="5414514"/>
                </a:lnTo>
                <a:cubicBezTo>
                  <a:pt x="1436914" y="5322651"/>
                  <a:pt x="3620015" y="5231367"/>
                  <a:pt x="3953988" y="5204046"/>
                </a:cubicBez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D2CA78E-71D2-435E-AE9B-73FF8CC5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29993">
            <a:off x="543579" y="474922"/>
            <a:ext cx="8375272" cy="5612351"/>
          </a:xfrm>
          <a:custGeom>
            <a:avLst/>
            <a:gdLst>
              <a:gd name="connsiteX0" fmla="*/ 132690 w 8375272"/>
              <a:gd name="connsiteY0" fmla="*/ 5496017 h 5612351"/>
              <a:gd name="connsiteX1" fmla="*/ 1412972 w 8375272"/>
              <a:gd name="connsiteY1" fmla="*/ 5496017 h 5612351"/>
              <a:gd name="connsiteX2" fmla="*/ 1454761 w 8375272"/>
              <a:gd name="connsiteY2" fmla="*/ 5505645 h 5612351"/>
              <a:gd name="connsiteX3" fmla="*/ 1497745 w 8375272"/>
              <a:gd name="connsiteY3" fmla="*/ 5496017 h 5612351"/>
              <a:gd name="connsiteX4" fmla="*/ 2070555 w 8375272"/>
              <a:gd name="connsiteY4" fmla="*/ 5496017 h 5612351"/>
              <a:gd name="connsiteX5" fmla="*/ 2146589 w 8375272"/>
              <a:gd name="connsiteY5" fmla="*/ 5496017 h 5612351"/>
              <a:gd name="connsiteX6" fmla="*/ 2189056 w 8375272"/>
              <a:gd name="connsiteY6" fmla="*/ 5506279 h 5612351"/>
              <a:gd name="connsiteX7" fmla="*/ 2232475 w 8375272"/>
              <a:gd name="connsiteY7" fmla="*/ 5518038 h 5612351"/>
              <a:gd name="connsiteX8" fmla="*/ 2274316 w 8375272"/>
              <a:gd name="connsiteY8" fmla="*/ 5523108 h 5612351"/>
              <a:gd name="connsiteX9" fmla="*/ 2306527 w 8375272"/>
              <a:gd name="connsiteY9" fmla="*/ 5523895 h 5612351"/>
              <a:gd name="connsiteX10" fmla="*/ 2340273 w 8375272"/>
              <a:gd name="connsiteY10" fmla="*/ 5516955 h 5612351"/>
              <a:gd name="connsiteX11" fmla="*/ 2363052 w 8375272"/>
              <a:gd name="connsiteY11" fmla="*/ 5519842 h 5612351"/>
              <a:gd name="connsiteX12" fmla="*/ 2405477 w 8375272"/>
              <a:gd name="connsiteY12" fmla="*/ 5512406 h 5612351"/>
              <a:gd name="connsiteX13" fmla="*/ 2467540 w 8375272"/>
              <a:gd name="connsiteY13" fmla="*/ 5505555 h 5612351"/>
              <a:gd name="connsiteX14" fmla="*/ 2510263 w 8375272"/>
              <a:gd name="connsiteY14" fmla="*/ 5498253 h 5612351"/>
              <a:gd name="connsiteX15" fmla="*/ 2518501 w 8375272"/>
              <a:gd name="connsiteY15" fmla="*/ 5496017 h 5612351"/>
              <a:gd name="connsiteX16" fmla="*/ 2798053 w 8375272"/>
              <a:gd name="connsiteY16" fmla="*/ 5496017 h 5612351"/>
              <a:gd name="connsiteX17" fmla="*/ 2818675 w 8375272"/>
              <a:gd name="connsiteY17" fmla="*/ 5498516 h 5612351"/>
              <a:gd name="connsiteX18" fmla="*/ 2888248 w 8375272"/>
              <a:gd name="connsiteY18" fmla="*/ 5496017 h 5612351"/>
              <a:gd name="connsiteX19" fmla="*/ 2898351 w 8375272"/>
              <a:gd name="connsiteY19" fmla="*/ 5499422 h 5612351"/>
              <a:gd name="connsiteX20" fmla="*/ 2966370 w 8375272"/>
              <a:gd name="connsiteY20" fmla="*/ 5496017 h 5612351"/>
              <a:gd name="connsiteX21" fmla="*/ 3040894 w 8375272"/>
              <a:gd name="connsiteY21" fmla="*/ 5498909 h 5612351"/>
              <a:gd name="connsiteX22" fmla="*/ 3046459 w 8375272"/>
              <a:gd name="connsiteY22" fmla="*/ 5506680 h 5612351"/>
              <a:gd name="connsiteX23" fmla="*/ 3062803 w 8375272"/>
              <a:gd name="connsiteY23" fmla="*/ 5507362 h 5612351"/>
              <a:gd name="connsiteX24" fmla="*/ 3088534 w 8375272"/>
              <a:gd name="connsiteY24" fmla="*/ 5507213 h 5612351"/>
              <a:gd name="connsiteX25" fmla="*/ 3146170 w 8375272"/>
              <a:gd name="connsiteY25" fmla="*/ 5499058 h 5612351"/>
              <a:gd name="connsiteX26" fmla="*/ 8230934 w 8375272"/>
              <a:gd name="connsiteY26" fmla="*/ 5503600 h 5612351"/>
              <a:gd name="connsiteX27" fmla="*/ 8230934 w 8375272"/>
              <a:gd name="connsiteY27" fmla="*/ 5499179 h 5612351"/>
              <a:gd name="connsiteX28" fmla="*/ 8249455 w 8375272"/>
              <a:gd name="connsiteY28" fmla="*/ 5489781 h 5612351"/>
              <a:gd name="connsiteX29" fmla="*/ 8257271 w 8375272"/>
              <a:gd name="connsiteY29" fmla="*/ 5466936 h 5612351"/>
              <a:gd name="connsiteX30" fmla="*/ 8257271 w 8375272"/>
              <a:gd name="connsiteY30" fmla="*/ 2811164 h 5612351"/>
              <a:gd name="connsiteX31" fmla="*/ 8254026 w 8375272"/>
              <a:gd name="connsiteY31" fmla="*/ 2801618 h 5612351"/>
              <a:gd name="connsiteX32" fmla="*/ 8257300 w 8375272"/>
              <a:gd name="connsiteY32" fmla="*/ 2793813 h 5612351"/>
              <a:gd name="connsiteX33" fmla="*/ 8257300 w 8375272"/>
              <a:gd name="connsiteY33" fmla="*/ 147346 h 5612351"/>
              <a:gd name="connsiteX34" fmla="*/ 8249510 w 8375272"/>
              <a:gd name="connsiteY34" fmla="*/ 124441 h 5612351"/>
              <a:gd name="connsiteX35" fmla="*/ 8230934 w 8375272"/>
              <a:gd name="connsiteY35" fmla="*/ 114996 h 5612351"/>
              <a:gd name="connsiteX36" fmla="*/ 8230934 w 8375272"/>
              <a:gd name="connsiteY36" fmla="*/ 113028 h 5612351"/>
              <a:gd name="connsiteX37" fmla="*/ 7815689 w 8375272"/>
              <a:gd name="connsiteY37" fmla="*/ 113028 h 5612351"/>
              <a:gd name="connsiteX38" fmla="*/ 7805063 w 8375272"/>
              <a:gd name="connsiteY38" fmla="*/ 109481 h 5612351"/>
              <a:gd name="connsiteX39" fmla="*/ 7779681 w 8375272"/>
              <a:gd name="connsiteY39" fmla="*/ 105918 h 5612351"/>
              <a:gd name="connsiteX40" fmla="*/ 7675391 w 8375272"/>
              <a:gd name="connsiteY40" fmla="*/ 105099 h 5612351"/>
              <a:gd name="connsiteX41" fmla="*/ 7613847 w 8375272"/>
              <a:gd name="connsiteY41" fmla="*/ 101145 h 5612351"/>
              <a:gd name="connsiteX42" fmla="*/ 7591807 w 8375272"/>
              <a:gd name="connsiteY42" fmla="*/ 94206 h 5612351"/>
              <a:gd name="connsiteX43" fmla="*/ 7560126 w 8375272"/>
              <a:gd name="connsiteY43" fmla="*/ 88172 h 5612351"/>
              <a:gd name="connsiteX44" fmla="*/ 7505251 w 8375272"/>
              <a:gd name="connsiteY44" fmla="*/ 73311 h 5612351"/>
              <a:gd name="connsiteX45" fmla="*/ 7452371 w 8375272"/>
              <a:gd name="connsiteY45" fmla="*/ 66903 h 5612351"/>
              <a:gd name="connsiteX46" fmla="*/ 7416820 w 8375272"/>
              <a:gd name="connsiteY46" fmla="*/ 65662 h 5612351"/>
              <a:gd name="connsiteX47" fmla="*/ 7411663 w 8375272"/>
              <a:gd name="connsiteY47" fmla="*/ 65908 h 5612351"/>
              <a:gd name="connsiteX48" fmla="*/ 7369013 w 8375272"/>
              <a:gd name="connsiteY48" fmla="*/ 74680 h 5612351"/>
              <a:gd name="connsiteX49" fmla="*/ 7365038 w 8375272"/>
              <a:gd name="connsiteY49" fmla="*/ 70262 h 5612351"/>
              <a:gd name="connsiteX50" fmla="*/ 7351674 w 8375272"/>
              <a:gd name="connsiteY50" fmla="*/ 65759 h 5612351"/>
              <a:gd name="connsiteX51" fmla="*/ 7340224 w 8375272"/>
              <a:gd name="connsiteY51" fmla="*/ 71031 h 5612351"/>
              <a:gd name="connsiteX52" fmla="*/ 7286606 w 8375272"/>
              <a:gd name="connsiteY52" fmla="*/ 80429 h 5612351"/>
              <a:gd name="connsiteX53" fmla="*/ 7208169 w 8375272"/>
              <a:gd name="connsiteY53" fmla="*/ 89087 h 5612351"/>
              <a:gd name="connsiteX54" fmla="*/ 7196316 w 8375272"/>
              <a:gd name="connsiteY54" fmla="*/ 94509 h 5612351"/>
              <a:gd name="connsiteX55" fmla="*/ 7119390 w 8375272"/>
              <a:gd name="connsiteY55" fmla="*/ 107758 h 5612351"/>
              <a:gd name="connsiteX56" fmla="*/ 7079025 w 8375272"/>
              <a:gd name="connsiteY56" fmla="*/ 109806 h 5612351"/>
              <a:gd name="connsiteX57" fmla="*/ 7074535 w 8375272"/>
              <a:gd name="connsiteY57" fmla="*/ 104851 h 5612351"/>
              <a:gd name="connsiteX58" fmla="*/ 7062619 w 8375272"/>
              <a:gd name="connsiteY58" fmla="*/ 106159 h 5612351"/>
              <a:gd name="connsiteX59" fmla="*/ 7059413 w 8375272"/>
              <a:gd name="connsiteY59" fmla="*/ 105421 h 5612351"/>
              <a:gd name="connsiteX60" fmla="*/ 7041078 w 8375272"/>
              <a:gd name="connsiteY60" fmla="*/ 102281 h 5612351"/>
              <a:gd name="connsiteX61" fmla="*/ 7037676 w 8375272"/>
              <a:gd name="connsiteY61" fmla="*/ 111692 h 5612351"/>
              <a:gd name="connsiteX62" fmla="*/ 7032270 w 8375272"/>
              <a:gd name="connsiteY62" fmla="*/ 113028 h 5612351"/>
              <a:gd name="connsiteX63" fmla="*/ 6834251 w 8375272"/>
              <a:gd name="connsiteY63" fmla="*/ 113028 h 5612351"/>
              <a:gd name="connsiteX64" fmla="*/ 6817275 w 8375272"/>
              <a:gd name="connsiteY64" fmla="*/ 104392 h 5612351"/>
              <a:gd name="connsiteX65" fmla="*/ 6764396 w 8375272"/>
              <a:gd name="connsiteY65" fmla="*/ 97983 h 5612351"/>
              <a:gd name="connsiteX66" fmla="*/ 6728844 w 8375272"/>
              <a:gd name="connsiteY66" fmla="*/ 96742 h 5612351"/>
              <a:gd name="connsiteX67" fmla="*/ 6723687 w 8375272"/>
              <a:gd name="connsiteY67" fmla="*/ 96988 h 5612351"/>
              <a:gd name="connsiteX68" fmla="*/ 6681036 w 8375272"/>
              <a:gd name="connsiteY68" fmla="*/ 105759 h 5612351"/>
              <a:gd name="connsiteX69" fmla="*/ 6677062 w 8375272"/>
              <a:gd name="connsiteY69" fmla="*/ 101342 h 5612351"/>
              <a:gd name="connsiteX70" fmla="*/ 6663698 w 8375272"/>
              <a:gd name="connsiteY70" fmla="*/ 96839 h 5612351"/>
              <a:gd name="connsiteX71" fmla="*/ 6652247 w 8375272"/>
              <a:gd name="connsiteY71" fmla="*/ 102110 h 5612351"/>
              <a:gd name="connsiteX72" fmla="*/ 6598629 w 8375272"/>
              <a:gd name="connsiteY72" fmla="*/ 111508 h 5612351"/>
              <a:gd name="connsiteX73" fmla="*/ 6584863 w 8375272"/>
              <a:gd name="connsiteY73" fmla="*/ 113028 h 5612351"/>
              <a:gd name="connsiteX74" fmla="*/ 6009754 w 8375272"/>
              <a:gd name="connsiteY74" fmla="*/ 113028 h 5612351"/>
              <a:gd name="connsiteX75" fmla="*/ 5512599 w 8375272"/>
              <a:gd name="connsiteY75" fmla="*/ 113028 h 5612351"/>
              <a:gd name="connsiteX76" fmla="*/ 5185141 w 8375272"/>
              <a:gd name="connsiteY76" fmla="*/ 113028 h 5612351"/>
              <a:gd name="connsiteX77" fmla="*/ 5158973 w 8375272"/>
              <a:gd name="connsiteY77" fmla="*/ 112876 h 5612351"/>
              <a:gd name="connsiteX78" fmla="*/ 4999961 w 8375272"/>
              <a:gd name="connsiteY78" fmla="*/ 112804 h 5612351"/>
              <a:gd name="connsiteX79" fmla="*/ 4998860 w 8375272"/>
              <a:gd name="connsiteY79" fmla="*/ 113028 h 5612351"/>
              <a:gd name="connsiteX80" fmla="*/ 3161093 w 8375272"/>
              <a:gd name="connsiteY80" fmla="*/ 113028 h 5612351"/>
              <a:gd name="connsiteX81" fmla="*/ 132690 w 8375272"/>
              <a:gd name="connsiteY81" fmla="*/ 113028 h 5612351"/>
              <a:gd name="connsiteX82" fmla="*/ 104519 w 8375272"/>
              <a:gd name="connsiteY82" fmla="*/ 147343 h 5612351"/>
              <a:gd name="connsiteX83" fmla="*/ 104519 w 8375272"/>
              <a:gd name="connsiteY83" fmla="*/ 2651438 h 5612351"/>
              <a:gd name="connsiteX84" fmla="*/ 104520 w 8375272"/>
              <a:gd name="connsiteY84" fmla="*/ 2957706 h 5612351"/>
              <a:gd name="connsiteX85" fmla="*/ 104519 w 8375272"/>
              <a:gd name="connsiteY85" fmla="*/ 5461800 h 5612351"/>
              <a:gd name="connsiteX86" fmla="*/ 132690 w 8375272"/>
              <a:gd name="connsiteY86" fmla="*/ 5496017 h 5612351"/>
              <a:gd name="connsiteX87" fmla="*/ 0 w 8375272"/>
              <a:gd name="connsiteY87" fmla="*/ 5612351 h 5612351"/>
              <a:gd name="connsiteX88" fmla="*/ 0 w 8375272"/>
              <a:gd name="connsiteY88" fmla="*/ 0 h 5612351"/>
              <a:gd name="connsiteX89" fmla="*/ 8375272 w 8375272"/>
              <a:gd name="connsiteY89" fmla="*/ 0 h 5612351"/>
              <a:gd name="connsiteX90" fmla="*/ 8375272 w 8375272"/>
              <a:gd name="connsiteY90" fmla="*/ 5612351 h 561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375272" h="5612351">
                <a:moveTo>
                  <a:pt x="132690" y="5496017"/>
                </a:moveTo>
                <a:lnTo>
                  <a:pt x="1412972" y="5496017"/>
                </a:lnTo>
                <a:lnTo>
                  <a:pt x="1454761" y="5505645"/>
                </a:lnTo>
                <a:cubicBezTo>
                  <a:pt x="1478215" y="5505222"/>
                  <a:pt x="1483417" y="5499226"/>
                  <a:pt x="1497745" y="5496017"/>
                </a:cubicBezTo>
                <a:lnTo>
                  <a:pt x="2070555" y="5496017"/>
                </a:lnTo>
                <a:lnTo>
                  <a:pt x="2146589" y="5496017"/>
                </a:lnTo>
                <a:lnTo>
                  <a:pt x="2189056" y="5506279"/>
                </a:lnTo>
                <a:cubicBezTo>
                  <a:pt x="2206140" y="5498074"/>
                  <a:pt x="2218635" y="5514117"/>
                  <a:pt x="2232475" y="5518038"/>
                </a:cubicBezTo>
                <a:lnTo>
                  <a:pt x="2274316" y="5523108"/>
                </a:lnTo>
                <a:lnTo>
                  <a:pt x="2306527" y="5523895"/>
                </a:lnTo>
                <a:lnTo>
                  <a:pt x="2340273" y="5516955"/>
                </a:lnTo>
                <a:cubicBezTo>
                  <a:pt x="2349694" y="5516280"/>
                  <a:pt x="2352186" y="5520600"/>
                  <a:pt x="2363052" y="5519842"/>
                </a:cubicBezTo>
                <a:lnTo>
                  <a:pt x="2405477" y="5512406"/>
                </a:lnTo>
                <a:lnTo>
                  <a:pt x="2467540" y="5505555"/>
                </a:lnTo>
                <a:lnTo>
                  <a:pt x="2510263" y="5498253"/>
                </a:lnTo>
                <a:lnTo>
                  <a:pt x="2518501" y="5496017"/>
                </a:lnTo>
                <a:lnTo>
                  <a:pt x="2798053" y="5496017"/>
                </a:lnTo>
                <a:lnTo>
                  <a:pt x="2818675" y="5498516"/>
                </a:lnTo>
                <a:lnTo>
                  <a:pt x="2888248" y="5496017"/>
                </a:lnTo>
                <a:lnTo>
                  <a:pt x="2898351" y="5499422"/>
                </a:lnTo>
                <a:lnTo>
                  <a:pt x="2966370" y="5496017"/>
                </a:lnTo>
                <a:cubicBezTo>
                  <a:pt x="2988895" y="5496499"/>
                  <a:pt x="3027927" y="5495739"/>
                  <a:pt x="3040894" y="5498909"/>
                </a:cubicBezTo>
                <a:lnTo>
                  <a:pt x="3046459" y="5506680"/>
                </a:lnTo>
                <a:lnTo>
                  <a:pt x="3062803" y="5507362"/>
                </a:lnTo>
                <a:cubicBezTo>
                  <a:pt x="3063999" y="5506767"/>
                  <a:pt x="3087562" y="5507263"/>
                  <a:pt x="3088534" y="5507213"/>
                </a:cubicBezTo>
                <a:lnTo>
                  <a:pt x="3146170" y="5499058"/>
                </a:lnTo>
                <a:lnTo>
                  <a:pt x="8230934" y="5503600"/>
                </a:lnTo>
                <a:lnTo>
                  <a:pt x="8230934" y="5499179"/>
                </a:lnTo>
                <a:lnTo>
                  <a:pt x="8249455" y="5489781"/>
                </a:lnTo>
                <a:cubicBezTo>
                  <a:pt x="8254249" y="5483935"/>
                  <a:pt x="8257229" y="5475863"/>
                  <a:pt x="8257271" y="5466936"/>
                </a:cubicBezTo>
                <a:lnTo>
                  <a:pt x="8257271" y="2811164"/>
                </a:lnTo>
                <a:lnTo>
                  <a:pt x="8254026" y="2801618"/>
                </a:lnTo>
                <a:lnTo>
                  <a:pt x="8257300" y="2793813"/>
                </a:lnTo>
                <a:lnTo>
                  <a:pt x="8257300" y="147346"/>
                </a:lnTo>
                <a:cubicBezTo>
                  <a:pt x="8257279" y="138401"/>
                  <a:pt x="8254306" y="130305"/>
                  <a:pt x="8249510" y="124441"/>
                </a:cubicBezTo>
                <a:lnTo>
                  <a:pt x="8230934" y="114996"/>
                </a:lnTo>
                <a:lnTo>
                  <a:pt x="8230934" y="113028"/>
                </a:lnTo>
                <a:lnTo>
                  <a:pt x="7815689" y="113028"/>
                </a:lnTo>
                <a:lnTo>
                  <a:pt x="7805063" y="109481"/>
                </a:lnTo>
                <a:cubicBezTo>
                  <a:pt x="7799367" y="108005"/>
                  <a:pt x="7791534" y="106633"/>
                  <a:pt x="7779681" y="105918"/>
                </a:cubicBezTo>
                <a:cubicBezTo>
                  <a:pt x="7750228" y="117752"/>
                  <a:pt x="7711995" y="89187"/>
                  <a:pt x="7675391" y="105099"/>
                </a:cubicBezTo>
                <a:cubicBezTo>
                  <a:pt x="7662024" y="108953"/>
                  <a:pt x="7621214" y="108651"/>
                  <a:pt x="7613847" y="101145"/>
                </a:cubicBezTo>
                <a:cubicBezTo>
                  <a:pt x="7605410" y="99548"/>
                  <a:pt x="7595353" y="102262"/>
                  <a:pt x="7591807" y="94206"/>
                </a:cubicBezTo>
                <a:cubicBezTo>
                  <a:pt x="7585772" y="84521"/>
                  <a:pt x="7555343" y="99651"/>
                  <a:pt x="7560126" y="88172"/>
                </a:cubicBezTo>
                <a:cubicBezTo>
                  <a:pt x="7538535" y="98541"/>
                  <a:pt x="7522743" y="78265"/>
                  <a:pt x="7505251" y="73311"/>
                </a:cubicBezTo>
                <a:lnTo>
                  <a:pt x="7452371" y="66903"/>
                </a:lnTo>
                <a:lnTo>
                  <a:pt x="7416820" y="65662"/>
                </a:lnTo>
                <a:lnTo>
                  <a:pt x="7411663" y="65908"/>
                </a:lnTo>
                <a:lnTo>
                  <a:pt x="7369013" y="74680"/>
                </a:lnTo>
                <a:cubicBezTo>
                  <a:pt x="7368019" y="73078"/>
                  <a:pt x="7366681" y="71589"/>
                  <a:pt x="7365038" y="70262"/>
                </a:cubicBezTo>
                <a:lnTo>
                  <a:pt x="7351674" y="65759"/>
                </a:lnTo>
                <a:lnTo>
                  <a:pt x="7340224" y="71031"/>
                </a:lnTo>
                <a:lnTo>
                  <a:pt x="7286606" y="80429"/>
                </a:lnTo>
                <a:lnTo>
                  <a:pt x="7208169" y="89087"/>
                </a:lnTo>
                <a:lnTo>
                  <a:pt x="7196316" y="94509"/>
                </a:lnTo>
                <a:cubicBezTo>
                  <a:pt x="7169262" y="100461"/>
                  <a:pt x="7136636" y="94291"/>
                  <a:pt x="7119390" y="107758"/>
                </a:cubicBezTo>
                <a:lnTo>
                  <a:pt x="7079025" y="109806"/>
                </a:lnTo>
                <a:lnTo>
                  <a:pt x="7074535" y="104851"/>
                </a:lnTo>
                <a:lnTo>
                  <a:pt x="7062619" y="106159"/>
                </a:lnTo>
                <a:lnTo>
                  <a:pt x="7059413" y="105421"/>
                </a:lnTo>
                <a:cubicBezTo>
                  <a:pt x="7053297" y="103989"/>
                  <a:pt x="7047229" y="102749"/>
                  <a:pt x="7041078" y="102281"/>
                </a:cubicBezTo>
                <a:cubicBezTo>
                  <a:pt x="7041727" y="106959"/>
                  <a:pt x="7040313" y="109888"/>
                  <a:pt x="7037676" y="111692"/>
                </a:cubicBezTo>
                <a:lnTo>
                  <a:pt x="7032270" y="113028"/>
                </a:lnTo>
                <a:lnTo>
                  <a:pt x="6834251" y="113028"/>
                </a:lnTo>
                <a:lnTo>
                  <a:pt x="6817275" y="104392"/>
                </a:lnTo>
                <a:lnTo>
                  <a:pt x="6764396" y="97983"/>
                </a:lnTo>
                <a:lnTo>
                  <a:pt x="6728844" y="96742"/>
                </a:lnTo>
                <a:lnTo>
                  <a:pt x="6723687" y="96988"/>
                </a:lnTo>
                <a:lnTo>
                  <a:pt x="6681036" y="105759"/>
                </a:lnTo>
                <a:cubicBezTo>
                  <a:pt x="6680043" y="104158"/>
                  <a:pt x="6678705" y="102668"/>
                  <a:pt x="6677062" y="101342"/>
                </a:cubicBezTo>
                <a:lnTo>
                  <a:pt x="6663698" y="96839"/>
                </a:lnTo>
                <a:lnTo>
                  <a:pt x="6652247" y="102110"/>
                </a:lnTo>
                <a:lnTo>
                  <a:pt x="6598629" y="111508"/>
                </a:lnTo>
                <a:lnTo>
                  <a:pt x="6584863" y="113028"/>
                </a:lnTo>
                <a:lnTo>
                  <a:pt x="6009754" y="113028"/>
                </a:lnTo>
                <a:lnTo>
                  <a:pt x="5512599" y="113028"/>
                </a:lnTo>
                <a:lnTo>
                  <a:pt x="5185141" y="113028"/>
                </a:lnTo>
                <a:lnTo>
                  <a:pt x="5158973" y="112876"/>
                </a:lnTo>
                <a:cubicBezTo>
                  <a:pt x="5164776" y="105905"/>
                  <a:pt x="5043657" y="107067"/>
                  <a:pt x="4999961" y="112804"/>
                </a:cubicBezTo>
                <a:lnTo>
                  <a:pt x="4998860" y="113028"/>
                </a:lnTo>
                <a:lnTo>
                  <a:pt x="3161093" y="113028"/>
                </a:lnTo>
                <a:lnTo>
                  <a:pt x="132690" y="113028"/>
                </a:lnTo>
                <a:cubicBezTo>
                  <a:pt x="117148" y="113081"/>
                  <a:pt x="104559" y="128413"/>
                  <a:pt x="104519" y="147343"/>
                </a:cubicBezTo>
                <a:lnTo>
                  <a:pt x="104519" y="2651438"/>
                </a:lnTo>
                <a:lnTo>
                  <a:pt x="104520" y="2957706"/>
                </a:lnTo>
                <a:lnTo>
                  <a:pt x="104519" y="5461800"/>
                </a:lnTo>
                <a:cubicBezTo>
                  <a:pt x="104607" y="5480693"/>
                  <a:pt x="117180" y="5495968"/>
                  <a:pt x="132690" y="5496017"/>
                </a:cubicBezTo>
                <a:close/>
                <a:moveTo>
                  <a:pt x="0" y="5612351"/>
                </a:moveTo>
                <a:lnTo>
                  <a:pt x="0" y="0"/>
                </a:lnTo>
                <a:lnTo>
                  <a:pt x="8375272" y="0"/>
                </a:lnTo>
                <a:lnTo>
                  <a:pt x="8375272" y="56123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CDE09-4D7B-1089-F318-24DEB905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1" y="1295400"/>
            <a:ext cx="4922519" cy="3278175"/>
          </a:xfrm>
        </p:spPr>
        <p:txBody>
          <a:bodyPr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4600"/>
              <a:t>Study Abroad at Drexel University, Philadelphia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A5354-FC37-BC86-0BE1-D08BB977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4243" y="5271988"/>
            <a:ext cx="1911957" cy="905187"/>
          </a:xfrm>
        </p:spPr>
        <p:txBody>
          <a:bodyPr>
            <a:normAutofit/>
          </a:bodyPr>
          <a:lstStyle/>
          <a:p>
            <a:pPr algn="r"/>
            <a:r>
              <a:rPr lang="en-US"/>
              <a:t>Joshua Theodore Setyawan TK20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220419-B881-4DC4-9361-B85A6729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93702"/>
            <a:ext cx="358083" cy="368964"/>
            <a:chOff x="4135740" y="1795926"/>
            <a:chExt cx="558732" cy="5757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DD7B3D-BD42-403C-8CEA-4B26883A0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3508C39-55C0-45AF-84FA-240CEE2A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B44042E-C0B3-4663-AF51-32F6628D9B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81AD31-D8E5-413D-8536-05329D71F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64F38-657A-D59E-C045-D87E1F47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04561" y="517498"/>
            <a:ext cx="6746664" cy="53318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1325340" y="-90887"/>
            <a:ext cx="5107326" cy="6522933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9FF0951-9277-85ED-C23E-3B607551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72266">
            <a:off x="817781" y="1759131"/>
            <a:ext cx="6151619" cy="28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27D9E-A540-6040-9C2E-3FCBB69B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911741"/>
          </a:xfrm>
        </p:spPr>
        <p:txBody>
          <a:bodyPr anchor="b">
            <a:normAutofit/>
          </a:bodyPr>
          <a:lstStyle/>
          <a:p>
            <a:r>
              <a:rPr lang="en-US"/>
              <a:t>Drexel University</a:t>
            </a:r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0090A0D-04AE-42BC-AE85-FA2E647F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55470" y="5035596"/>
            <a:ext cx="444795" cy="182366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A458-0026-DAF4-9B26-D31CBB86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2961280"/>
            <a:ext cx="3245726" cy="32260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Located in Philadelphia, Pennsylvania, US</a:t>
            </a:r>
          </a:p>
          <a:p>
            <a:r>
              <a:rPr lang="en-US" dirty="0">
                <a:latin typeface="Arial" panose="020B0604020202020204" pitchFamily="34" charset="0"/>
              </a:rPr>
              <a:t>S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ituated close to the city in an area called University City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912FC9-6D3C-4857-AD07-669D24A5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C8BF22-7DAB-434C-9110-00A56AB1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332D1D-F11A-48A6-8348-E2076D22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BAC72E-20B6-4BED-B0BA-5350DB14C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043DB4-3F92-4F4F-9BA4-A9807D02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2B81-8BD4-82E7-BD27-A197B542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person pointing at a projector screen&#10;&#10;Description automatically generated">
            <a:extLst>
              <a:ext uri="{FF2B5EF4-FFF2-40B4-BE49-F238E27FC236}">
                <a16:creationId xmlns:a16="http://schemas.microsoft.com/office/drawing/2014/main" id="{C4F6770E-4B41-7823-5861-BF9045104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r="17309" b="-1"/>
          <a:stretch/>
        </p:blipFill>
        <p:spPr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3EE86-DC7F-9859-96E5-3A314D14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897383"/>
          </a:xfrm>
        </p:spPr>
        <p:txBody>
          <a:bodyPr anchor="b">
            <a:normAutofit/>
          </a:bodyPr>
          <a:lstStyle/>
          <a:p>
            <a:r>
              <a:rPr lang="en-US" dirty="0"/>
              <a:t>Academic Life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5F3B-49FD-43AC-461C-A5BDA877A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2961280"/>
            <a:ext cx="3448050" cy="3226050"/>
          </a:xfrm>
        </p:spPr>
        <p:txBody>
          <a:bodyPr>
            <a:normAutofit/>
          </a:bodyPr>
          <a:lstStyle/>
          <a:p>
            <a:r>
              <a:rPr lang="en-US" dirty="0"/>
              <a:t>Engaging lecturers</a:t>
            </a:r>
          </a:p>
          <a:p>
            <a:r>
              <a:rPr lang="en-US" dirty="0"/>
              <a:t>Reading assignments</a:t>
            </a:r>
          </a:p>
          <a:p>
            <a:r>
              <a:rPr lang="en-US" dirty="0"/>
              <a:t>Attendance did not affect grade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4EB6-A9A9-8B4A-7E5D-CC437B34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E4E7BB9-F0F6-4AA3-A986-1A30A897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A519-A822-DF9C-E8DF-C96E1287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Daily Life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EFD341D-2F0E-4DA0-833F-0ED07BBD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0149"/>
            <a:ext cx="4722113" cy="3795528"/>
          </a:xfrm>
          <a:custGeom>
            <a:avLst/>
            <a:gdLst>
              <a:gd name="connsiteX0" fmla="*/ 4560861 w 4722113"/>
              <a:gd name="connsiteY0" fmla="*/ 0 h 3795528"/>
              <a:gd name="connsiteX1" fmla="*/ 4722113 w 4722113"/>
              <a:gd name="connsiteY1" fmla="*/ 3583011 h 3795528"/>
              <a:gd name="connsiteX2" fmla="*/ 0 w 4722113"/>
              <a:gd name="connsiteY2" fmla="*/ 3795528 h 3795528"/>
              <a:gd name="connsiteX3" fmla="*/ 0 w 4722113"/>
              <a:gd name="connsiteY3" fmla="*/ 205259 h 3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13" h="3795528">
                <a:moveTo>
                  <a:pt x="4560861" y="0"/>
                </a:moveTo>
                <a:lnTo>
                  <a:pt x="4722113" y="3583011"/>
                </a:lnTo>
                <a:lnTo>
                  <a:pt x="0" y="3795528"/>
                </a:lnTo>
                <a:lnTo>
                  <a:pt x="0" y="205259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C2F87B8-60B3-479B-9E40-1EB9D750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388"/>
            <a:ext cx="4588792" cy="3533237"/>
          </a:xfrm>
          <a:custGeom>
            <a:avLst/>
            <a:gdLst>
              <a:gd name="connsiteX0" fmla="*/ 4421432 w 4588792"/>
              <a:gd name="connsiteY0" fmla="*/ 0 h 3533237"/>
              <a:gd name="connsiteX1" fmla="*/ 4438677 w 4588792"/>
              <a:gd name="connsiteY1" fmla="*/ 9736 h 3533237"/>
              <a:gd name="connsiteX2" fmla="*/ 4441233 w 4588792"/>
              <a:gd name="connsiteY2" fmla="*/ 18306 h 3533237"/>
              <a:gd name="connsiteX3" fmla="*/ 4588783 w 4588792"/>
              <a:gd name="connsiteY3" fmla="*/ 3307712 h 3533237"/>
              <a:gd name="connsiteX4" fmla="*/ 4561075 w 4588792"/>
              <a:gd name="connsiteY4" fmla="*/ 3327045 h 3533237"/>
              <a:gd name="connsiteX5" fmla="*/ 33760 w 4588792"/>
              <a:gd name="connsiteY5" fmla="*/ 3531784 h 3533237"/>
              <a:gd name="connsiteX6" fmla="*/ 0 w 4588792"/>
              <a:gd name="connsiteY6" fmla="*/ 3533237 h 3533237"/>
              <a:gd name="connsiteX7" fmla="*/ 0 w 4588792"/>
              <a:gd name="connsiteY7" fmla="*/ 202570 h 3533237"/>
              <a:gd name="connsiteX8" fmla="*/ 212261 w 4588792"/>
              <a:gd name="connsiteY8" fmla="*/ 193017 h 3533237"/>
              <a:gd name="connsiteX9" fmla="*/ 236729 w 4588792"/>
              <a:gd name="connsiteY9" fmla="*/ 187525 h 3533237"/>
              <a:gd name="connsiteX10" fmla="*/ 262295 w 4588792"/>
              <a:gd name="connsiteY10" fmla="*/ 190766 h 3533237"/>
              <a:gd name="connsiteX11" fmla="*/ 600364 w 4588792"/>
              <a:gd name="connsiteY11" fmla="*/ 175551 h 3533237"/>
              <a:gd name="connsiteX12" fmla="*/ 645239 w 4588792"/>
              <a:gd name="connsiteY12" fmla="*/ 173531 h 3533237"/>
              <a:gd name="connsiteX13" fmla="*/ 670092 w 4588792"/>
              <a:gd name="connsiteY13" fmla="*/ 167733 h 3533237"/>
              <a:gd name="connsiteX14" fmla="*/ 695478 w 4588792"/>
              <a:gd name="connsiteY14" fmla="*/ 161228 h 3533237"/>
              <a:gd name="connsiteX15" fmla="*/ 720068 w 4588792"/>
              <a:gd name="connsiteY15" fmla="*/ 157808 h 3533237"/>
              <a:gd name="connsiteX16" fmla="*/ 739064 w 4588792"/>
              <a:gd name="connsiteY16" fmla="*/ 156595 h 3533237"/>
              <a:gd name="connsiteX17" fmla="*/ 759122 w 4588792"/>
              <a:gd name="connsiteY17" fmla="*/ 158858 h 3533237"/>
              <a:gd name="connsiteX18" fmla="*/ 772507 w 4588792"/>
              <a:gd name="connsiteY18" fmla="*/ 156938 h 3533237"/>
              <a:gd name="connsiteX19" fmla="*/ 797699 w 4588792"/>
              <a:gd name="connsiteY19" fmla="*/ 159196 h 3533237"/>
              <a:gd name="connsiteX20" fmla="*/ 834468 w 4588792"/>
              <a:gd name="connsiteY20" fmla="*/ 160666 h 3533237"/>
              <a:gd name="connsiteX21" fmla="*/ 859832 w 4588792"/>
              <a:gd name="connsiteY21" fmla="*/ 162855 h 3533237"/>
              <a:gd name="connsiteX22" fmla="*/ 864740 w 4588792"/>
              <a:gd name="connsiteY22" fmla="*/ 163653 h 3533237"/>
              <a:gd name="connsiteX23" fmla="*/ 1029732 w 4588792"/>
              <a:gd name="connsiteY23" fmla="*/ 156228 h 3533237"/>
              <a:gd name="connsiteX24" fmla="*/ 1041851 w 4588792"/>
              <a:gd name="connsiteY24" fmla="*/ 154543 h 3533237"/>
              <a:gd name="connsiteX25" fmla="*/ 1082964 w 4588792"/>
              <a:gd name="connsiteY25" fmla="*/ 153832 h 3533237"/>
              <a:gd name="connsiteX26" fmla="*/ 1088857 w 4588792"/>
              <a:gd name="connsiteY26" fmla="*/ 152014 h 3533237"/>
              <a:gd name="connsiteX27" fmla="*/ 1129071 w 4588792"/>
              <a:gd name="connsiteY27" fmla="*/ 151757 h 3533237"/>
              <a:gd name="connsiteX28" fmla="*/ 1172996 w 4588792"/>
              <a:gd name="connsiteY28" fmla="*/ 148461 h 3533237"/>
              <a:gd name="connsiteX29" fmla="*/ 1176121 w 4588792"/>
              <a:gd name="connsiteY29" fmla="*/ 144777 h 3533237"/>
              <a:gd name="connsiteX30" fmla="*/ 1185753 w 4588792"/>
              <a:gd name="connsiteY30" fmla="*/ 144032 h 3533237"/>
              <a:gd name="connsiteX31" fmla="*/ 1200942 w 4588792"/>
              <a:gd name="connsiteY31" fmla="*/ 143416 h 3533237"/>
              <a:gd name="connsiteX32" fmla="*/ 1235125 w 4588792"/>
              <a:gd name="connsiteY32" fmla="*/ 145597 h 3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8792" h="3533237">
                <a:moveTo>
                  <a:pt x="4421432" y="0"/>
                </a:moveTo>
                <a:cubicBezTo>
                  <a:pt x="4431220" y="3064"/>
                  <a:pt x="4432814" y="3955"/>
                  <a:pt x="4438677" y="9736"/>
                </a:cubicBezTo>
                <a:lnTo>
                  <a:pt x="4441233" y="18306"/>
                </a:lnTo>
                <a:lnTo>
                  <a:pt x="4588783" y="3307712"/>
                </a:lnTo>
                <a:cubicBezTo>
                  <a:pt x="4589186" y="3317673"/>
                  <a:pt x="4576807" y="3326312"/>
                  <a:pt x="4561075" y="3327045"/>
                </a:cubicBezTo>
                <a:cubicBezTo>
                  <a:pt x="3836075" y="3362312"/>
                  <a:pt x="1229361" y="3479955"/>
                  <a:pt x="33760" y="3531784"/>
                </a:cubicBezTo>
                <a:lnTo>
                  <a:pt x="0" y="3533237"/>
                </a:lnTo>
                <a:lnTo>
                  <a:pt x="0" y="202570"/>
                </a:lnTo>
                <a:lnTo>
                  <a:pt x="212261" y="193017"/>
                </a:lnTo>
                <a:lnTo>
                  <a:pt x="236729" y="187525"/>
                </a:lnTo>
                <a:cubicBezTo>
                  <a:pt x="250580" y="187095"/>
                  <a:pt x="253773" y="189686"/>
                  <a:pt x="262295" y="190766"/>
                </a:cubicBezTo>
                <a:lnTo>
                  <a:pt x="600364" y="175551"/>
                </a:lnTo>
                <a:lnTo>
                  <a:pt x="645239" y="173531"/>
                </a:lnTo>
                <a:lnTo>
                  <a:pt x="670092" y="167733"/>
                </a:lnTo>
                <a:cubicBezTo>
                  <a:pt x="680344" y="171014"/>
                  <a:pt x="687389" y="163380"/>
                  <a:pt x="695478" y="161228"/>
                </a:cubicBezTo>
                <a:lnTo>
                  <a:pt x="720068" y="157808"/>
                </a:lnTo>
                <a:cubicBezTo>
                  <a:pt x="726400" y="157404"/>
                  <a:pt x="732732" y="157000"/>
                  <a:pt x="739064" y="156595"/>
                </a:cubicBezTo>
                <a:lnTo>
                  <a:pt x="759122" y="158858"/>
                </a:lnTo>
                <a:cubicBezTo>
                  <a:pt x="764697" y="158914"/>
                  <a:pt x="766078" y="156881"/>
                  <a:pt x="772507" y="156938"/>
                </a:cubicBezTo>
                <a:lnTo>
                  <a:pt x="797699" y="159196"/>
                </a:lnTo>
                <a:lnTo>
                  <a:pt x="834468" y="160666"/>
                </a:lnTo>
                <a:lnTo>
                  <a:pt x="859832" y="162855"/>
                </a:lnTo>
                <a:lnTo>
                  <a:pt x="864740" y="163653"/>
                </a:lnTo>
                <a:lnTo>
                  <a:pt x="1029732" y="156228"/>
                </a:lnTo>
                <a:lnTo>
                  <a:pt x="1041851" y="154543"/>
                </a:lnTo>
                <a:cubicBezTo>
                  <a:pt x="1055555" y="154306"/>
                  <a:pt x="1069260" y="154069"/>
                  <a:pt x="1082964" y="153832"/>
                </a:cubicBezTo>
                <a:lnTo>
                  <a:pt x="1088857" y="152014"/>
                </a:lnTo>
                <a:lnTo>
                  <a:pt x="1129071" y="151757"/>
                </a:lnTo>
                <a:cubicBezTo>
                  <a:pt x="1142356" y="150939"/>
                  <a:pt x="1165407" y="150249"/>
                  <a:pt x="1172996" y="148461"/>
                </a:cubicBezTo>
                <a:lnTo>
                  <a:pt x="1176121" y="144777"/>
                </a:lnTo>
                <a:cubicBezTo>
                  <a:pt x="1179332" y="144529"/>
                  <a:pt x="1182543" y="144280"/>
                  <a:pt x="1185753" y="144032"/>
                </a:cubicBezTo>
                <a:cubicBezTo>
                  <a:pt x="1186471" y="144271"/>
                  <a:pt x="1200368" y="143420"/>
                  <a:pt x="1200942" y="143416"/>
                </a:cubicBezTo>
                <a:lnTo>
                  <a:pt x="1235125" y="14559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food truck parked on the side of a street&#10;&#10;Description automatically generated">
            <a:extLst>
              <a:ext uri="{FF2B5EF4-FFF2-40B4-BE49-F238E27FC236}">
                <a16:creationId xmlns:a16="http://schemas.microsoft.com/office/drawing/2014/main" id="{2FE3ADE5-60E0-FE87-8C4F-02EE9E4C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302"/>
            <a:ext cx="3959102" cy="2197301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1128661-C5DD-46F2-AE7F-1352D1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612" y="653107"/>
            <a:ext cx="4101388" cy="3586638"/>
          </a:xfrm>
          <a:custGeom>
            <a:avLst/>
            <a:gdLst>
              <a:gd name="connsiteX0" fmla="*/ 0 w 4101388"/>
              <a:gd name="connsiteY0" fmla="*/ 0 h 3586638"/>
              <a:gd name="connsiteX1" fmla="*/ 4101388 w 4101388"/>
              <a:gd name="connsiteY1" fmla="*/ 0 h 3586638"/>
              <a:gd name="connsiteX2" fmla="*/ 4101388 w 4101388"/>
              <a:gd name="connsiteY2" fmla="*/ 3586638 h 3586638"/>
              <a:gd name="connsiteX3" fmla="*/ 0 w 4101388"/>
              <a:gd name="connsiteY3" fmla="*/ 3586638 h 35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1388" h="3586638">
                <a:moveTo>
                  <a:pt x="0" y="0"/>
                </a:moveTo>
                <a:lnTo>
                  <a:pt x="4101388" y="0"/>
                </a:lnTo>
                <a:lnTo>
                  <a:pt x="4101388" y="3586638"/>
                </a:lnTo>
                <a:lnTo>
                  <a:pt x="0" y="358663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619F24E-8B3A-4297-9998-22A22A8D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2378" y="767584"/>
            <a:ext cx="3969623" cy="3341337"/>
          </a:xfrm>
          <a:custGeom>
            <a:avLst/>
            <a:gdLst>
              <a:gd name="connsiteX0" fmla="*/ 2503404 w 3969623"/>
              <a:gd name="connsiteY0" fmla="*/ 0 h 3341337"/>
              <a:gd name="connsiteX1" fmla="*/ 3629491 w 3969623"/>
              <a:gd name="connsiteY1" fmla="*/ 318 h 3341337"/>
              <a:gd name="connsiteX2" fmla="*/ 3969623 w 3969623"/>
              <a:gd name="connsiteY2" fmla="*/ 564 h 3341337"/>
              <a:gd name="connsiteX3" fmla="*/ 3969623 w 3969623"/>
              <a:gd name="connsiteY3" fmla="*/ 3328636 h 3341337"/>
              <a:gd name="connsiteX4" fmla="*/ 3844054 w 3969623"/>
              <a:gd name="connsiteY4" fmla="*/ 3328636 h 3341337"/>
              <a:gd name="connsiteX5" fmla="*/ 3799134 w 3969623"/>
              <a:gd name="connsiteY5" fmla="*/ 3328636 h 3341337"/>
              <a:gd name="connsiteX6" fmla="*/ 3774045 w 3969623"/>
              <a:gd name="connsiteY6" fmla="*/ 3333311 h 3341337"/>
              <a:gd name="connsiteX7" fmla="*/ 3748393 w 3969623"/>
              <a:gd name="connsiteY7" fmla="*/ 3338669 h 3341337"/>
              <a:gd name="connsiteX8" fmla="*/ 3723673 w 3969623"/>
              <a:gd name="connsiteY8" fmla="*/ 3340979 h 3341337"/>
              <a:gd name="connsiteX9" fmla="*/ 3704643 w 3969623"/>
              <a:gd name="connsiteY9" fmla="*/ 3341337 h 3341337"/>
              <a:gd name="connsiteX10" fmla="*/ 3684707 w 3969623"/>
              <a:gd name="connsiteY10" fmla="*/ 3338175 h 3341337"/>
              <a:gd name="connsiteX11" fmla="*/ 3671249 w 3969623"/>
              <a:gd name="connsiteY11" fmla="*/ 3339491 h 3341337"/>
              <a:gd name="connsiteX12" fmla="*/ 3646184 w 3969623"/>
              <a:gd name="connsiteY12" fmla="*/ 3336102 h 3341337"/>
              <a:gd name="connsiteX13" fmla="*/ 3609517 w 3969623"/>
              <a:gd name="connsiteY13" fmla="*/ 3332981 h 3341337"/>
              <a:gd name="connsiteX14" fmla="*/ 3584278 w 3969623"/>
              <a:gd name="connsiteY14" fmla="*/ 3329654 h 3341337"/>
              <a:gd name="connsiteX15" fmla="*/ 3579411 w 3969623"/>
              <a:gd name="connsiteY15" fmla="*/ 3328636 h 3341337"/>
              <a:gd name="connsiteX16" fmla="*/ 3414252 w 3969623"/>
              <a:gd name="connsiteY16" fmla="*/ 3328636 h 3341337"/>
              <a:gd name="connsiteX17" fmla="*/ 3402069 w 3969623"/>
              <a:gd name="connsiteY17" fmla="*/ 3329774 h 3341337"/>
              <a:gd name="connsiteX18" fmla="*/ 3360966 w 3969623"/>
              <a:gd name="connsiteY18" fmla="*/ 3328636 h 3341337"/>
              <a:gd name="connsiteX19" fmla="*/ 3354997 w 3969623"/>
              <a:gd name="connsiteY19" fmla="*/ 3330187 h 3341337"/>
              <a:gd name="connsiteX20" fmla="*/ 3314812 w 3969623"/>
              <a:gd name="connsiteY20" fmla="*/ 3328636 h 3341337"/>
              <a:gd name="connsiteX21" fmla="*/ 3270783 w 3969623"/>
              <a:gd name="connsiteY21" fmla="*/ 3329953 h 3341337"/>
              <a:gd name="connsiteX22" fmla="*/ 3267496 w 3969623"/>
              <a:gd name="connsiteY22" fmla="*/ 3333493 h 3341337"/>
              <a:gd name="connsiteX23" fmla="*/ 3257840 w 3969623"/>
              <a:gd name="connsiteY23" fmla="*/ 3333805 h 3341337"/>
              <a:gd name="connsiteX24" fmla="*/ 3242639 w 3969623"/>
              <a:gd name="connsiteY24" fmla="*/ 3333737 h 3341337"/>
              <a:gd name="connsiteX25" fmla="*/ 3208588 w 3969623"/>
              <a:gd name="connsiteY25" fmla="*/ 3330021 h 3341337"/>
              <a:gd name="connsiteX26" fmla="*/ 18958 w 3969623"/>
              <a:gd name="connsiteY26" fmla="*/ 3332218 h 3341337"/>
              <a:gd name="connsiteX27" fmla="*/ 2168 w 3969623"/>
              <a:gd name="connsiteY27" fmla="*/ 3321716 h 3341337"/>
              <a:gd name="connsiteX28" fmla="*/ 0 w 3969623"/>
              <a:gd name="connsiteY28" fmla="*/ 3313040 h 3341337"/>
              <a:gd name="connsiteX29" fmla="*/ 488 w 3969623"/>
              <a:gd name="connsiteY29" fmla="*/ 20326 h 3341337"/>
              <a:gd name="connsiteX30" fmla="*/ 29036 w 3969623"/>
              <a:gd name="connsiteY30" fmla="*/ 2259 h 3341337"/>
              <a:gd name="connsiteX31" fmla="*/ 2503404 w 3969623"/>
              <a:gd name="connsiteY31" fmla="*/ 0 h 33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69623" h="3341337">
                <a:moveTo>
                  <a:pt x="2503404" y="0"/>
                </a:moveTo>
                <a:cubicBezTo>
                  <a:pt x="2889577" y="0"/>
                  <a:pt x="3275751" y="106"/>
                  <a:pt x="3629491" y="318"/>
                </a:cubicBezTo>
                <a:lnTo>
                  <a:pt x="3969623" y="564"/>
                </a:lnTo>
                <a:lnTo>
                  <a:pt x="3969623" y="3328636"/>
                </a:lnTo>
                <a:lnTo>
                  <a:pt x="3844054" y="3328636"/>
                </a:lnTo>
                <a:lnTo>
                  <a:pt x="3799134" y="3328636"/>
                </a:lnTo>
                <a:lnTo>
                  <a:pt x="3774045" y="3333311"/>
                </a:lnTo>
                <a:cubicBezTo>
                  <a:pt x="3763951" y="3329573"/>
                  <a:pt x="3756570" y="3336883"/>
                  <a:pt x="3748393" y="3338669"/>
                </a:cubicBezTo>
                <a:lnTo>
                  <a:pt x="3723673" y="3340979"/>
                </a:lnTo>
                <a:cubicBezTo>
                  <a:pt x="3717330" y="3341099"/>
                  <a:pt x="3710986" y="3341218"/>
                  <a:pt x="3704643" y="3341337"/>
                </a:cubicBezTo>
                <a:lnTo>
                  <a:pt x="3684707" y="3338175"/>
                </a:lnTo>
                <a:cubicBezTo>
                  <a:pt x="3679140" y="3337868"/>
                  <a:pt x="3677669" y="3339836"/>
                  <a:pt x="3671249" y="3339491"/>
                </a:cubicBezTo>
                <a:lnTo>
                  <a:pt x="3646184" y="3336102"/>
                </a:lnTo>
                <a:lnTo>
                  <a:pt x="3609517" y="3332981"/>
                </a:lnTo>
                <a:lnTo>
                  <a:pt x="3584278" y="3329654"/>
                </a:lnTo>
                <a:lnTo>
                  <a:pt x="3579411" y="3328636"/>
                </a:lnTo>
                <a:lnTo>
                  <a:pt x="3414252" y="3328636"/>
                </a:lnTo>
                <a:lnTo>
                  <a:pt x="3402069" y="3329774"/>
                </a:lnTo>
                <a:cubicBezTo>
                  <a:pt x="3388369" y="3329395"/>
                  <a:pt x="3374667" y="3329016"/>
                  <a:pt x="3360966" y="3328636"/>
                </a:cubicBezTo>
                <a:lnTo>
                  <a:pt x="3354997" y="3330187"/>
                </a:lnTo>
                <a:lnTo>
                  <a:pt x="3314812" y="3328636"/>
                </a:lnTo>
                <a:cubicBezTo>
                  <a:pt x="3301504" y="3328855"/>
                  <a:pt x="3278445" y="3328509"/>
                  <a:pt x="3270783" y="3329953"/>
                </a:cubicBezTo>
                <a:lnTo>
                  <a:pt x="3267496" y="3333493"/>
                </a:lnTo>
                <a:cubicBezTo>
                  <a:pt x="3264277" y="3333597"/>
                  <a:pt x="3261059" y="3333701"/>
                  <a:pt x="3257840" y="3333805"/>
                </a:cubicBezTo>
                <a:cubicBezTo>
                  <a:pt x="3257133" y="3333534"/>
                  <a:pt x="3243213" y="3333759"/>
                  <a:pt x="3242639" y="3333737"/>
                </a:cubicBezTo>
                <a:lnTo>
                  <a:pt x="3208588" y="3330021"/>
                </a:lnTo>
                <a:lnTo>
                  <a:pt x="18958" y="3332218"/>
                </a:lnTo>
                <a:cubicBezTo>
                  <a:pt x="9317" y="3328717"/>
                  <a:pt x="7765" y="3327755"/>
                  <a:pt x="2168" y="3321716"/>
                </a:cubicBezTo>
                <a:lnTo>
                  <a:pt x="0" y="3313040"/>
                </a:lnTo>
                <a:lnTo>
                  <a:pt x="488" y="20326"/>
                </a:lnTo>
                <a:cubicBezTo>
                  <a:pt x="533" y="10358"/>
                  <a:pt x="13288" y="2284"/>
                  <a:pt x="29036" y="2259"/>
                </a:cubicBezTo>
                <a:cubicBezTo>
                  <a:pt x="443809" y="753"/>
                  <a:pt x="1473607" y="0"/>
                  <a:pt x="25034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4045870" y="920324"/>
            <a:ext cx="4671962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4711462" y="491088"/>
            <a:ext cx="3339974" cy="4438328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6252" y="16980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suitcase in a room&#10;&#10;Description automatically generated">
            <a:extLst>
              <a:ext uri="{FF2B5EF4-FFF2-40B4-BE49-F238E27FC236}">
                <a16:creationId xmlns:a16="http://schemas.microsoft.com/office/drawing/2014/main" id="{CBF20E97-8920-6B2B-C1AF-F5792B6D5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14">
            <a:off x="4370696" y="1674506"/>
            <a:ext cx="4269386" cy="1974591"/>
          </a:xfrm>
          <a:prstGeom prst="rect">
            <a:avLst/>
          </a:prstGeom>
        </p:spPr>
      </p:pic>
      <p:pic>
        <p:nvPicPr>
          <p:cNvPr id="8" name="Picture 7" descr="A group of people on a bus&#10;&#10;Description automatically generated">
            <a:extLst>
              <a:ext uri="{FF2B5EF4-FFF2-40B4-BE49-F238E27FC236}">
                <a16:creationId xmlns:a16="http://schemas.microsoft.com/office/drawing/2014/main" id="{B7BCC9ED-ECE7-501B-B892-F6F36330E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17838">
            <a:off x="9747191" y="929185"/>
            <a:ext cx="1377100" cy="297751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4995A17-E040-4E63-AD18-A5617F17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8C1DD54-FCBE-4348-9491-4F25CFCA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F9869E4-58B5-469C-AEF8-6822DF1861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08A5FDB-60B2-40F6-962D-43B7CF0B47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523551-16BB-4CE4-8720-EB8F7C733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812C3-9D47-AC84-F5B2-BA0CCAD9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4E7BB9-F0F6-4AA3-A986-1A30A897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935BC-4162-08AC-CF4A-12425DEB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Public Transportation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FD341D-2F0E-4DA0-833F-0ED07BBD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0149"/>
            <a:ext cx="4722113" cy="3795528"/>
          </a:xfrm>
          <a:custGeom>
            <a:avLst/>
            <a:gdLst>
              <a:gd name="connsiteX0" fmla="*/ 4560861 w 4722113"/>
              <a:gd name="connsiteY0" fmla="*/ 0 h 3795528"/>
              <a:gd name="connsiteX1" fmla="*/ 4722113 w 4722113"/>
              <a:gd name="connsiteY1" fmla="*/ 3583011 h 3795528"/>
              <a:gd name="connsiteX2" fmla="*/ 0 w 4722113"/>
              <a:gd name="connsiteY2" fmla="*/ 3795528 h 3795528"/>
              <a:gd name="connsiteX3" fmla="*/ 0 w 4722113"/>
              <a:gd name="connsiteY3" fmla="*/ 205259 h 3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13" h="3795528">
                <a:moveTo>
                  <a:pt x="4560861" y="0"/>
                </a:moveTo>
                <a:lnTo>
                  <a:pt x="4722113" y="3583011"/>
                </a:lnTo>
                <a:lnTo>
                  <a:pt x="0" y="3795528"/>
                </a:lnTo>
                <a:lnTo>
                  <a:pt x="0" y="205259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C2F87B8-60B3-479B-9E40-1EB9D750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388"/>
            <a:ext cx="4588792" cy="3533237"/>
          </a:xfrm>
          <a:custGeom>
            <a:avLst/>
            <a:gdLst>
              <a:gd name="connsiteX0" fmla="*/ 4421432 w 4588792"/>
              <a:gd name="connsiteY0" fmla="*/ 0 h 3533237"/>
              <a:gd name="connsiteX1" fmla="*/ 4438677 w 4588792"/>
              <a:gd name="connsiteY1" fmla="*/ 9736 h 3533237"/>
              <a:gd name="connsiteX2" fmla="*/ 4441233 w 4588792"/>
              <a:gd name="connsiteY2" fmla="*/ 18306 h 3533237"/>
              <a:gd name="connsiteX3" fmla="*/ 4588783 w 4588792"/>
              <a:gd name="connsiteY3" fmla="*/ 3307712 h 3533237"/>
              <a:gd name="connsiteX4" fmla="*/ 4561075 w 4588792"/>
              <a:gd name="connsiteY4" fmla="*/ 3327045 h 3533237"/>
              <a:gd name="connsiteX5" fmla="*/ 33760 w 4588792"/>
              <a:gd name="connsiteY5" fmla="*/ 3531784 h 3533237"/>
              <a:gd name="connsiteX6" fmla="*/ 0 w 4588792"/>
              <a:gd name="connsiteY6" fmla="*/ 3533237 h 3533237"/>
              <a:gd name="connsiteX7" fmla="*/ 0 w 4588792"/>
              <a:gd name="connsiteY7" fmla="*/ 202570 h 3533237"/>
              <a:gd name="connsiteX8" fmla="*/ 212261 w 4588792"/>
              <a:gd name="connsiteY8" fmla="*/ 193017 h 3533237"/>
              <a:gd name="connsiteX9" fmla="*/ 236729 w 4588792"/>
              <a:gd name="connsiteY9" fmla="*/ 187525 h 3533237"/>
              <a:gd name="connsiteX10" fmla="*/ 262295 w 4588792"/>
              <a:gd name="connsiteY10" fmla="*/ 190766 h 3533237"/>
              <a:gd name="connsiteX11" fmla="*/ 600364 w 4588792"/>
              <a:gd name="connsiteY11" fmla="*/ 175551 h 3533237"/>
              <a:gd name="connsiteX12" fmla="*/ 645239 w 4588792"/>
              <a:gd name="connsiteY12" fmla="*/ 173531 h 3533237"/>
              <a:gd name="connsiteX13" fmla="*/ 670092 w 4588792"/>
              <a:gd name="connsiteY13" fmla="*/ 167733 h 3533237"/>
              <a:gd name="connsiteX14" fmla="*/ 695478 w 4588792"/>
              <a:gd name="connsiteY14" fmla="*/ 161228 h 3533237"/>
              <a:gd name="connsiteX15" fmla="*/ 720068 w 4588792"/>
              <a:gd name="connsiteY15" fmla="*/ 157808 h 3533237"/>
              <a:gd name="connsiteX16" fmla="*/ 739064 w 4588792"/>
              <a:gd name="connsiteY16" fmla="*/ 156595 h 3533237"/>
              <a:gd name="connsiteX17" fmla="*/ 759122 w 4588792"/>
              <a:gd name="connsiteY17" fmla="*/ 158858 h 3533237"/>
              <a:gd name="connsiteX18" fmla="*/ 772507 w 4588792"/>
              <a:gd name="connsiteY18" fmla="*/ 156938 h 3533237"/>
              <a:gd name="connsiteX19" fmla="*/ 797699 w 4588792"/>
              <a:gd name="connsiteY19" fmla="*/ 159196 h 3533237"/>
              <a:gd name="connsiteX20" fmla="*/ 834468 w 4588792"/>
              <a:gd name="connsiteY20" fmla="*/ 160666 h 3533237"/>
              <a:gd name="connsiteX21" fmla="*/ 859832 w 4588792"/>
              <a:gd name="connsiteY21" fmla="*/ 162855 h 3533237"/>
              <a:gd name="connsiteX22" fmla="*/ 864740 w 4588792"/>
              <a:gd name="connsiteY22" fmla="*/ 163653 h 3533237"/>
              <a:gd name="connsiteX23" fmla="*/ 1029732 w 4588792"/>
              <a:gd name="connsiteY23" fmla="*/ 156228 h 3533237"/>
              <a:gd name="connsiteX24" fmla="*/ 1041851 w 4588792"/>
              <a:gd name="connsiteY24" fmla="*/ 154543 h 3533237"/>
              <a:gd name="connsiteX25" fmla="*/ 1082964 w 4588792"/>
              <a:gd name="connsiteY25" fmla="*/ 153832 h 3533237"/>
              <a:gd name="connsiteX26" fmla="*/ 1088857 w 4588792"/>
              <a:gd name="connsiteY26" fmla="*/ 152014 h 3533237"/>
              <a:gd name="connsiteX27" fmla="*/ 1129071 w 4588792"/>
              <a:gd name="connsiteY27" fmla="*/ 151757 h 3533237"/>
              <a:gd name="connsiteX28" fmla="*/ 1172996 w 4588792"/>
              <a:gd name="connsiteY28" fmla="*/ 148461 h 3533237"/>
              <a:gd name="connsiteX29" fmla="*/ 1176121 w 4588792"/>
              <a:gd name="connsiteY29" fmla="*/ 144777 h 3533237"/>
              <a:gd name="connsiteX30" fmla="*/ 1185753 w 4588792"/>
              <a:gd name="connsiteY30" fmla="*/ 144032 h 3533237"/>
              <a:gd name="connsiteX31" fmla="*/ 1200942 w 4588792"/>
              <a:gd name="connsiteY31" fmla="*/ 143416 h 3533237"/>
              <a:gd name="connsiteX32" fmla="*/ 1235125 w 4588792"/>
              <a:gd name="connsiteY32" fmla="*/ 145597 h 3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8792" h="3533237">
                <a:moveTo>
                  <a:pt x="4421432" y="0"/>
                </a:moveTo>
                <a:cubicBezTo>
                  <a:pt x="4431220" y="3064"/>
                  <a:pt x="4432814" y="3955"/>
                  <a:pt x="4438677" y="9736"/>
                </a:cubicBezTo>
                <a:lnTo>
                  <a:pt x="4441233" y="18306"/>
                </a:lnTo>
                <a:lnTo>
                  <a:pt x="4588783" y="3307712"/>
                </a:lnTo>
                <a:cubicBezTo>
                  <a:pt x="4589186" y="3317673"/>
                  <a:pt x="4576807" y="3326312"/>
                  <a:pt x="4561075" y="3327045"/>
                </a:cubicBezTo>
                <a:cubicBezTo>
                  <a:pt x="3836075" y="3362312"/>
                  <a:pt x="1229361" y="3479955"/>
                  <a:pt x="33760" y="3531784"/>
                </a:cubicBezTo>
                <a:lnTo>
                  <a:pt x="0" y="3533237"/>
                </a:lnTo>
                <a:lnTo>
                  <a:pt x="0" y="202570"/>
                </a:lnTo>
                <a:lnTo>
                  <a:pt x="212261" y="193017"/>
                </a:lnTo>
                <a:lnTo>
                  <a:pt x="236729" y="187525"/>
                </a:lnTo>
                <a:cubicBezTo>
                  <a:pt x="250580" y="187095"/>
                  <a:pt x="253773" y="189686"/>
                  <a:pt x="262295" y="190766"/>
                </a:cubicBezTo>
                <a:lnTo>
                  <a:pt x="600364" y="175551"/>
                </a:lnTo>
                <a:lnTo>
                  <a:pt x="645239" y="173531"/>
                </a:lnTo>
                <a:lnTo>
                  <a:pt x="670092" y="167733"/>
                </a:lnTo>
                <a:cubicBezTo>
                  <a:pt x="680344" y="171014"/>
                  <a:pt x="687389" y="163380"/>
                  <a:pt x="695478" y="161228"/>
                </a:cubicBezTo>
                <a:lnTo>
                  <a:pt x="720068" y="157808"/>
                </a:lnTo>
                <a:cubicBezTo>
                  <a:pt x="726400" y="157404"/>
                  <a:pt x="732732" y="157000"/>
                  <a:pt x="739064" y="156595"/>
                </a:cubicBezTo>
                <a:lnTo>
                  <a:pt x="759122" y="158858"/>
                </a:lnTo>
                <a:cubicBezTo>
                  <a:pt x="764697" y="158914"/>
                  <a:pt x="766078" y="156881"/>
                  <a:pt x="772507" y="156938"/>
                </a:cubicBezTo>
                <a:lnTo>
                  <a:pt x="797699" y="159196"/>
                </a:lnTo>
                <a:lnTo>
                  <a:pt x="834468" y="160666"/>
                </a:lnTo>
                <a:lnTo>
                  <a:pt x="859832" y="162855"/>
                </a:lnTo>
                <a:lnTo>
                  <a:pt x="864740" y="163653"/>
                </a:lnTo>
                <a:lnTo>
                  <a:pt x="1029732" y="156228"/>
                </a:lnTo>
                <a:lnTo>
                  <a:pt x="1041851" y="154543"/>
                </a:lnTo>
                <a:cubicBezTo>
                  <a:pt x="1055555" y="154306"/>
                  <a:pt x="1069260" y="154069"/>
                  <a:pt x="1082964" y="153832"/>
                </a:cubicBezTo>
                <a:lnTo>
                  <a:pt x="1088857" y="152014"/>
                </a:lnTo>
                <a:lnTo>
                  <a:pt x="1129071" y="151757"/>
                </a:lnTo>
                <a:cubicBezTo>
                  <a:pt x="1142356" y="150939"/>
                  <a:pt x="1165407" y="150249"/>
                  <a:pt x="1172996" y="148461"/>
                </a:cubicBezTo>
                <a:lnTo>
                  <a:pt x="1176121" y="144777"/>
                </a:lnTo>
                <a:cubicBezTo>
                  <a:pt x="1179332" y="144529"/>
                  <a:pt x="1182543" y="144280"/>
                  <a:pt x="1185753" y="144032"/>
                </a:cubicBezTo>
                <a:cubicBezTo>
                  <a:pt x="1186471" y="144271"/>
                  <a:pt x="1200368" y="143420"/>
                  <a:pt x="1200942" y="143416"/>
                </a:cubicBezTo>
                <a:lnTo>
                  <a:pt x="1235125" y="14559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train on the tracks&#10;&#10;Description automatically generated">
            <a:extLst>
              <a:ext uri="{FF2B5EF4-FFF2-40B4-BE49-F238E27FC236}">
                <a16:creationId xmlns:a16="http://schemas.microsoft.com/office/drawing/2014/main" id="{1B4FFD11-9F3F-E4EC-01E6-30C8D77C5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4" y="807137"/>
            <a:ext cx="1500258" cy="324380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1128661-C5DD-46F2-AE7F-1352D1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612" y="653107"/>
            <a:ext cx="4101388" cy="3586638"/>
          </a:xfrm>
          <a:custGeom>
            <a:avLst/>
            <a:gdLst>
              <a:gd name="connsiteX0" fmla="*/ 0 w 4101388"/>
              <a:gd name="connsiteY0" fmla="*/ 0 h 3586638"/>
              <a:gd name="connsiteX1" fmla="*/ 4101388 w 4101388"/>
              <a:gd name="connsiteY1" fmla="*/ 0 h 3586638"/>
              <a:gd name="connsiteX2" fmla="*/ 4101388 w 4101388"/>
              <a:gd name="connsiteY2" fmla="*/ 3586638 h 3586638"/>
              <a:gd name="connsiteX3" fmla="*/ 0 w 4101388"/>
              <a:gd name="connsiteY3" fmla="*/ 3586638 h 35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1388" h="3586638">
                <a:moveTo>
                  <a:pt x="0" y="0"/>
                </a:moveTo>
                <a:lnTo>
                  <a:pt x="4101388" y="0"/>
                </a:lnTo>
                <a:lnTo>
                  <a:pt x="4101388" y="3586638"/>
                </a:lnTo>
                <a:lnTo>
                  <a:pt x="0" y="358663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619F24E-8B3A-4297-9998-22A22A8D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2378" y="767584"/>
            <a:ext cx="3969623" cy="3341337"/>
          </a:xfrm>
          <a:custGeom>
            <a:avLst/>
            <a:gdLst>
              <a:gd name="connsiteX0" fmla="*/ 2503404 w 3969623"/>
              <a:gd name="connsiteY0" fmla="*/ 0 h 3341337"/>
              <a:gd name="connsiteX1" fmla="*/ 3629491 w 3969623"/>
              <a:gd name="connsiteY1" fmla="*/ 318 h 3341337"/>
              <a:gd name="connsiteX2" fmla="*/ 3969623 w 3969623"/>
              <a:gd name="connsiteY2" fmla="*/ 564 h 3341337"/>
              <a:gd name="connsiteX3" fmla="*/ 3969623 w 3969623"/>
              <a:gd name="connsiteY3" fmla="*/ 3328636 h 3341337"/>
              <a:gd name="connsiteX4" fmla="*/ 3844054 w 3969623"/>
              <a:gd name="connsiteY4" fmla="*/ 3328636 h 3341337"/>
              <a:gd name="connsiteX5" fmla="*/ 3799134 w 3969623"/>
              <a:gd name="connsiteY5" fmla="*/ 3328636 h 3341337"/>
              <a:gd name="connsiteX6" fmla="*/ 3774045 w 3969623"/>
              <a:gd name="connsiteY6" fmla="*/ 3333311 h 3341337"/>
              <a:gd name="connsiteX7" fmla="*/ 3748393 w 3969623"/>
              <a:gd name="connsiteY7" fmla="*/ 3338669 h 3341337"/>
              <a:gd name="connsiteX8" fmla="*/ 3723673 w 3969623"/>
              <a:gd name="connsiteY8" fmla="*/ 3340979 h 3341337"/>
              <a:gd name="connsiteX9" fmla="*/ 3704643 w 3969623"/>
              <a:gd name="connsiteY9" fmla="*/ 3341337 h 3341337"/>
              <a:gd name="connsiteX10" fmla="*/ 3684707 w 3969623"/>
              <a:gd name="connsiteY10" fmla="*/ 3338175 h 3341337"/>
              <a:gd name="connsiteX11" fmla="*/ 3671249 w 3969623"/>
              <a:gd name="connsiteY11" fmla="*/ 3339491 h 3341337"/>
              <a:gd name="connsiteX12" fmla="*/ 3646184 w 3969623"/>
              <a:gd name="connsiteY12" fmla="*/ 3336102 h 3341337"/>
              <a:gd name="connsiteX13" fmla="*/ 3609517 w 3969623"/>
              <a:gd name="connsiteY13" fmla="*/ 3332981 h 3341337"/>
              <a:gd name="connsiteX14" fmla="*/ 3584278 w 3969623"/>
              <a:gd name="connsiteY14" fmla="*/ 3329654 h 3341337"/>
              <a:gd name="connsiteX15" fmla="*/ 3579411 w 3969623"/>
              <a:gd name="connsiteY15" fmla="*/ 3328636 h 3341337"/>
              <a:gd name="connsiteX16" fmla="*/ 3414252 w 3969623"/>
              <a:gd name="connsiteY16" fmla="*/ 3328636 h 3341337"/>
              <a:gd name="connsiteX17" fmla="*/ 3402069 w 3969623"/>
              <a:gd name="connsiteY17" fmla="*/ 3329774 h 3341337"/>
              <a:gd name="connsiteX18" fmla="*/ 3360966 w 3969623"/>
              <a:gd name="connsiteY18" fmla="*/ 3328636 h 3341337"/>
              <a:gd name="connsiteX19" fmla="*/ 3354997 w 3969623"/>
              <a:gd name="connsiteY19" fmla="*/ 3330187 h 3341337"/>
              <a:gd name="connsiteX20" fmla="*/ 3314812 w 3969623"/>
              <a:gd name="connsiteY20" fmla="*/ 3328636 h 3341337"/>
              <a:gd name="connsiteX21" fmla="*/ 3270783 w 3969623"/>
              <a:gd name="connsiteY21" fmla="*/ 3329953 h 3341337"/>
              <a:gd name="connsiteX22" fmla="*/ 3267496 w 3969623"/>
              <a:gd name="connsiteY22" fmla="*/ 3333493 h 3341337"/>
              <a:gd name="connsiteX23" fmla="*/ 3257840 w 3969623"/>
              <a:gd name="connsiteY23" fmla="*/ 3333805 h 3341337"/>
              <a:gd name="connsiteX24" fmla="*/ 3242639 w 3969623"/>
              <a:gd name="connsiteY24" fmla="*/ 3333737 h 3341337"/>
              <a:gd name="connsiteX25" fmla="*/ 3208588 w 3969623"/>
              <a:gd name="connsiteY25" fmla="*/ 3330021 h 3341337"/>
              <a:gd name="connsiteX26" fmla="*/ 18958 w 3969623"/>
              <a:gd name="connsiteY26" fmla="*/ 3332218 h 3341337"/>
              <a:gd name="connsiteX27" fmla="*/ 2168 w 3969623"/>
              <a:gd name="connsiteY27" fmla="*/ 3321716 h 3341337"/>
              <a:gd name="connsiteX28" fmla="*/ 0 w 3969623"/>
              <a:gd name="connsiteY28" fmla="*/ 3313040 h 3341337"/>
              <a:gd name="connsiteX29" fmla="*/ 488 w 3969623"/>
              <a:gd name="connsiteY29" fmla="*/ 20326 h 3341337"/>
              <a:gd name="connsiteX30" fmla="*/ 29036 w 3969623"/>
              <a:gd name="connsiteY30" fmla="*/ 2259 h 3341337"/>
              <a:gd name="connsiteX31" fmla="*/ 2503404 w 3969623"/>
              <a:gd name="connsiteY31" fmla="*/ 0 h 33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69623" h="3341337">
                <a:moveTo>
                  <a:pt x="2503404" y="0"/>
                </a:moveTo>
                <a:cubicBezTo>
                  <a:pt x="2889577" y="0"/>
                  <a:pt x="3275751" y="106"/>
                  <a:pt x="3629491" y="318"/>
                </a:cubicBezTo>
                <a:lnTo>
                  <a:pt x="3969623" y="564"/>
                </a:lnTo>
                <a:lnTo>
                  <a:pt x="3969623" y="3328636"/>
                </a:lnTo>
                <a:lnTo>
                  <a:pt x="3844054" y="3328636"/>
                </a:lnTo>
                <a:lnTo>
                  <a:pt x="3799134" y="3328636"/>
                </a:lnTo>
                <a:lnTo>
                  <a:pt x="3774045" y="3333311"/>
                </a:lnTo>
                <a:cubicBezTo>
                  <a:pt x="3763951" y="3329573"/>
                  <a:pt x="3756570" y="3336883"/>
                  <a:pt x="3748393" y="3338669"/>
                </a:cubicBezTo>
                <a:lnTo>
                  <a:pt x="3723673" y="3340979"/>
                </a:lnTo>
                <a:cubicBezTo>
                  <a:pt x="3717330" y="3341099"/>
                  <a:pt x="3710986" y="3341218"/>
                  <a:pt x="3704643" y="3341337"/>
                </a:cubicBezTo>
                <a:lnTo>
                  <a:pt x="3684707" y="3338175"/>
                </a:lnTo>
                <a:cubicBezTo>
                  <a:pt x="3679140" y="3337868"/>
                  <a:pt x="3677669" y="3339836"/>
                  <a:pt x="3671249" y="3339491"/>
                </a:cubicBezTo>
                <a:lnTo>
                  <a:pt x="3646184" y="3336102"/>
                </a:lnTo>
                <a:lnTo>
                  <a:pt x="3609517" y="3332981"/>
                </a:lnTo>
                <a:lnTo>
                  <a:pt x="3584278" y="3329654"/>
                </a:lnTo>
                <a:lnTo>
                  <a:pt x="3579411" y="3328636"/>
                </a:lnTo>
                <a:lnTo>
                  <a:pt x="3414252" y="3328636"/>
                </a:lnTo>
                <a:lnTo>
                  <a:pt x="3402069" y="3329774"/>
                </a:lnTo>
                <a:cubicBezTo>
                  <a:pt x="3388369" y="3329395"/>
                  <a:pt x="3374667" y="3329016"/>
                  <a:pt x="3360966" y="3328636"/>
                </a:cubicBezTo>
                <a:lnTo>
                  <a:pt x="3354997" y="3330187"/>
                </a:lnTo>
                <a:lnTo>
                  <a:pt x="3314812" y="3328636"/>
                </a:lnTo>
                <a:cubicBezTo>
                  <a:pt x="3301504" y="3328855"/>
                  <a:pt x="3278445" y="3328509"/>
                  <a:pt x="3270783" y="3329953"/>
                </a:cubicBezTo>
                <a:lnTo>
                  <a:pt x="3267496" y="3333493"/>
                </a:lnTo>
                <a:cubicBezTo>
                  <a:pt x="3264277" y="3333597"/>
                  <a:pt x="3261059" y="3333701"/>
                  <a:pt x="3257840" y="3333805"/>
                </a:cubicBezTo>
                <a:cubicBezTo>
                  <a:pt x="3257133" y="3333534"/>
                  <a:pt x="3243213" y="3333759"/>
                  <a:pt x="3242639" y="3333737"/>
                </a:cubicBezTo>
                <a:lnTo>
                  <a:pt x="3208588" y="3330021"/>
                </a:lnTo>
                <a:lnTo>
                  <a:pt x="18958" y="3332218"/>
                </a:lnTo>
                <a:cubicBezTo>
                  <a:pt x="9317" y="3328717"/>
                  <a:pt x="7765" y="3327755"/>
                  <a:pt x="2168" y="3321716"/>
                </a:cubicBezTo>
                <a:lnTo>
                  <a:pt x="0" y="3313040"/>
                </a:lnTo>
                <a:lnTo>
                  <a:pt x="488" y="20326"/>
                </a:lnTo>
                <a:cubicBezTo>
                  <a:pt x="533" y="10358"/>
                  <a:pt x="13288" y="2284"/>
                  <a:pt x="29036" y="2259"/>
                </a:cubicBezTo>
                <a:cubicBezTo>
                  <a:pt x="443809" y="753"/>
                  <a:pt x="1473607" y="0"/>
                  <a:pt x="25034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4045870" y="920324"/>
            <a:ext cx="4671962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4711462" y="491088"/>
            <a:ext cx="3339974" cy="4438328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6252" y="16980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large building with a large screen&#10;&#10;Description automatically generated">
            <a:extLst>
              <a:ext uri="{FF2B5EF4-FFF2-40B4-BE49-F238E27FC236}">
                <a16:creationId xmlns:a16="http://schemas.microsoft.com/office/drawing/2014/main" id="{8EDB9DF4-94FB-1B34-A00A-21FAFF611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14">
            <a:off x="4173838" y="1765532"/>
            <a:ext cx="4329976" cy="2002614"/>
          </a:xfrm>
          <a:prstGeom prst="rect">
            <a:avLst/>
          </a:prstGeom>
        </p:spPr>
      </p:pic>
      <p:pic>
        <p:nvPicPr>
          <p:cNvPr id="8" name="Picture 7" descr="A train parked at a station&#10;&#10;Description automatically generated">
            <a:extLst>
              <a:ext uri="{FF2B5EF4-FFF2-40B4-BE49-F238E27FC236}">
                <a16:creationId xmlns:a16="http://schemas.microsoft.com/office/drawing/2014/main" id="{45D31195-D9CB-F9AE-430A-02AD94616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838">
            <a:off x="9754661" y="804639"/>
            <a:ext cx="1484275" cy="320924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4995A17-E040-4E63-AD18-A5617F17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C1DD54-FCBE-4348-9491-4F25CFCA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F9869E4-58B5-469C-AEF8-6822DF1861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08A5FDB-60B2-40F6-962D-43B7CF0B47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523551-16BB-4CE4-8720-EB8F7C733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DF0D3-EA4F-AC15-C63F-13BB393C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E4E7BB9-F0F6-4AA3-A986-1A30A897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8E76E-5D6E-DC2C-4738-A06DCE3A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Holiday around Northeastern U.S.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EFD341D-2F0E-4DA0-833F-0ED07BBD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0149"/>
            <a:ext cx="4722113" cy="3795528"/>
          </a:xfrm>
          <a:custGeom>
            <a:avLst/>
            <a:gdLst>
              <a:gd name="connsiteX0" fmla="*/ 4560861 w 4722113"/>
              <a:gd name="connsiteY0" fmla="*/ 0 h 3795528"/>
              <a:gd name="connsiteX1" fmla="*/ 4722113 w 4722113"/>
              <a:gd name="connsiteY1" fmla="*/ 3583011 h 3795528"/>
              <a:gd name="connsiteX2" fmla="*/ 0 w 4722113"/>
              <a:gd name="connsiteY2" fmla="*/ 3795528 h 3795528"/>
              <a:gd name="connsiteX3" fmla="*/ 0 w 4722113"/>
              <a:gd name="connsiteY3" fmla="*/ 205259 h 3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13" h="3795528">
                <a:moveTo>
                  <a:pt x="4560861" y="0"/>
                </a:moveTo>
                <a:lnTo>
                  <a:pt x="4722113" y="3583011"/>
                </a:lnTo>
                <a:lnTo>
                  <a:pt x="0" y="3795528"/>
                </a:lnTo>
                <a:lnTo>
                  <a:pt x="0" y="205259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C2F87B8-60B3-479B-9E40-1EB9D750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388"/>
            <a:ext cx="4588792" cy="3533237"/>
          </a:xfrm>
          <a:custGeom>
            <a:avLst/>
            <a:gdLst>
              <a:gd name="connsiteX0" fmla="*/ 4421432 w 4588792"/>
              <a:gd name="connsiteY0" fmla="*/ 0 h 3533237"/>
              <a:gd name="connsiteX1" fmla="*/ 4438677 w 4588792"/>
              <a:gd name="connsiteY1" fmla="*/ 9736 h 3533237"/>
              <a:gd name="connsiteX2" fmla="*/ 4441233 w 4588792"/>
              <a:gd name="connsiteY2" fmla="*/ 18306 h 3533237"/>
              <a:gd name="connsiteX3" fmla="*/ 4588783 w 4588792"/>
              <a:gd name="connsiteY3" fmla="*/ 3307712 h 3533237"/>
              <a:gd name="connsiteX4" fmla="*/ 4561075 w 4588792"/>
              <a:gd name="connsiteY4" fmla="*/ 3327045 h 3533237"/>
              <a:gd name="connsiteX5" fmla="*/ 33760 w 4588792"/>
              <a:gd name="connsiteY5" fmla="*/ 3531784 h 3533237"/>
              <a:gd name="connsiteX6" fmla="*/ 0 w 4588792"/>
              <a:gd name="connsiteY6" fmla="*/ 3533237 h 3533237"/>
              <a:gd name="connsiteX7" fmla="*/ 0 w 4588792"/>
              <a:gd name="connsiteY7" fmla="*/ 202570 h 3533237"/>
              <a:gd name="connsiteX8" fmla="*/ 212261 w 4588792"/>
              <a:gd name="connsiteY8" fmla="*/ 193017 h 3533237"/>
              <a:gd name="connsiteX9" fmla="*/ 236729 w 4588792"/>
              <a:gd name="connsiteY9" fmla="*/ 187525 h 3533237"/>
              <a:gd name="connsiteX10" fmla="*/ 262295 w 4588792"/>
              <a:gd name="connsiteY10" fmla="*/ 190766 h 3533237"/>
              <a:gd name="connsiteX11" fmla="*/ 600364 w 4588792"/>
              <a:gd name="connsiteY11" fmla="*/ 175551 h 3533237"/>
              <a:gd name="connsiteX12" fmla="*/ 645239 w 4588792"/>
              <a:gd name="connsiteY12" fmla="*/ 173531 h 3533237"/>
              <a:gd name="connsiteX13" fmla="*/ 670092 w 4588792"/>
              <a:gd name="connsiteY13" fmla="*/ 167733 h 3533237"/>
              <a:gd name="connsiteX14" fmla="*/ 695478 w 4588792"/>
              <a:gd name="connsiteY14" fmla="*/ 161228 h 3533237"/>
              <a:gd name="connsiteX15" fmla="*/ 720068 w 4588792"/>
              <a:gd name="connsiteY15" fmla="*/ 157808 h 3533237"/>
              <a:gd name="connsiteX16" fmla="*/ 739064 w 4588792"/>
              <a:gd name="connsiteY16" fmla="*/ 156595 h 3533237"/>
              <a:gd name="connsiteX17" fmla="*/ 759122 w 4588792"/>
              <a:gd name="connsiteY17" fmla="*/ 158858 h 3533237"/>
              <a:gd name="connsiteX18" fmla="*/ 772507 w 4588792"/>
              <a:gd name="connsiteY18" fmla="*/ 156938 h 3533237"/>
              <a:gd name="connsiteX19" fmla="*/ 797699 w 4588792"/>
              <a:gd name="connsiteY19" fmla="*/ 159196 h 3533237"/>
              <a:gd name="connsiteX20" fmla="*/ 834468 w 4588792"/>
              <a:gd name="connsiteY20" fmla="*/ 160666 h 3533237"/>
              <a:gd name="connsiteX21" fmla="*/ 859832 w 4588792"/>
              <a:gd name="connsiteY21" fmla="*/ 162855 h 3533237"/>
              <a:gd name="connsiteX22" fmla="*/ 864740 w 4588792"/>
              <a:gd name="connsiteY22" fmla="*/ 163653 h 3533237"/>
              <a:gd name="connsiteX23" fmla="*/ 1029732 w 4588792"/>
              <a:gd name="connsiteY23" fmla="*/ 156228 h 3533237"/>
              <a:gd name="connsiteX24" fmla="*/ 1041851 w 4588792"/>
              <a:gd name="connsiteY24" fmla="*/ 154543 h 3533237"/>
              <a:gd name="connsiteX25" fmla="*/ 1082964 w 4588792"/>
              <a:gd name="connsiteY25" fmla="*/ 153832 h 3533237"/>
              <a:gd name="connsiteX26" fmla="*/ 1088857 w 4588792"/>
              <a:gd name="connsiteY26" fmla="*/ 152014 h 3533237"/>
              <a:gd name="connsiteX27" fmla="*/ 1129071 w 4588792"/>
              <a:gd name="connsiteY27" fmla="*/ 151757 h 3533237"/>
              <a:gd name="connsiteX28" fmla="*/ 1172996 w 4588792"/>
              <a:gd name="connsiteY28" fmla="*/ 148461 h 3533237"/>
              <a:gd name="connsiteX29" fmla="*/ 1176121 w 4588792"/>
              <a:gd name="connsiteY29" fmla="*/ 144777 h 3533237"/>
              <a:gd name="connsiteX30" fmla="*/ 1185753 w 4588792"/>
              <a:gd name="connsiteY30" fmla="*/ 144032 h 3533237"/>
              <a:gd name="connsiteX31" fmla="*/ 1200942 w 4588792"/>
              <a:gd name="connsiteY31" fmla="*/ 143416 h 3533237"/>
              <a:gd name="connsiteX32" fmla="*/ 1235125 w 4588792"/>
              <a:gd name="connsiteY32" fmla="*/ 145597 h 3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8792" h="3533237">
                <a:moveTo>
                  <a:pt x="4421432" y="0"/>
                </a:moveTo>
                <a:cubicBezTo>
                  <a:pt x="4431220" y="3064"/>
                  <a:pt x="4432814" y="3955"/>
                  <a:pt x="4438677" y="9736"/>
                </a:cubicBezTo>
                <a:lnTo>
                  <a:pt x="4441233" y="18306"/>
                </a:lnTo>
                <a:lnTo>
                  <a:pt x="4588783" y="3307712"/>
                </a:lnTo>
                <a:cubicBezTo>
                  <a:pt x="4589186" y="3317673"/>
                  <a:pt x="4576807" y="3326312"/>
                  <a:pt x="4561075" y="3327045"/>
                </a:cubicBezTo>
                <a:cubicBezTo>
                  <a:pt x="3836075" y="3362312"/>
                  <a:pt x="1229361" y="3479955"/>
                  <a:pt x="33760" y="3531784"/>
                </a:cubicBezTo>
                <a:lnTo>
                  <a:pt x="0" y="3533237"/>
                </a:lnTo>
                <a:lnTo>
                  <a:pt x="0" y="202570"/>
                </a:lnTo>
                <a:lnTo>
                  <a:pt x="212261" y="193017"/>
                </a:lnTo>
                <a:lnTo>
                  <a:pt x="236729" y="187525"/>
                </a:lnTo>
                <a:cubicBezTo>
                  <a:pt x="250580" y="187095"/>
                  <a:pt x="253773" y="189686"/>
                  <a:pt x="262295" y="190766"/>
                </a:cubicBezTo>
                <a:lnTo>
                  <a:pt x="600364" y="175551"/>
                </a:lnTo>
                <a:lnTo>
                  <a:pt x="645239" y="173531"/>
                </a:lnTo>
                <a:lnTo>
                  <a:pt x="670092" y="167733"/>
                </a:lnTo>
                <a:cubicBezTo>
                  <a:pt x="680344" y="171014"/>
                  <a:pt x="687389" y="163380"/>
                  <a:pt x="695478" y="161228"/>
                </a:cubicBezTo>
                <a:lnTo>
                  <a:pt x="720068" y="157808"/>
                </a:lnTo>
                <a:cubicBezTo>
                  <a:pt x="726400" y="157404"/>
                  <a:pt x="732732" y="157000"/>
                  <a:pt x="739064" y="156595"/>
                </a:cubicBezTo>
                <a:lnTo>
                  <a:pt x="759122" y="158858"/>
                </a:lnTo>
                <a:cubicBezTo>
                  <a:pt x="764697" y="158914"/>
                  <a:pt x="766078" y="156881"/>
                  <a:pt x="772507" y="156938"/>
                </a:cubicBezTo>
                <a:lnTo>
                  <a:pt x="797699" y="159196"/>
                </a:lnTo>
                <a:lnTo>
                  <a:pt x="834468" y="160666"/>
                </a:lnTo>
                <a:lnTo>
                  <a:pt x="859832" y="162855"/>
                </a:lnTo>
                <a:lnTo>
                  <a:pt x="864740" y="163653"/>
                </a:lnTo>
                <a:lnTo>
                  <a:pt x="1029732" y="156228"/>
                </a:lnTo>
                <a:lnTo>
                  <a:pt x="1041851" y="154543"/>
                </a:lnTo>
                <a:cubicBezTo>
                  <a:pt x="1055555" y="154306"/>
                  <a:pt x="1069260" y="154069"/>
                  <a:pt x="1082964" y="153832"/>
                </a:cubicBezTo>
                <a:lnTo>
                  <a:pt x="1088857" y="152014"/>
                </a:lnTo>
                <a:lnTo>
                  <a:pt x="1129071" y="151757"/>
                </a:lnTo>
                <a:cubicBezTo>
                  <a:pt x="1142356" y="150939"/>
                  <a:pt x="1165407" y="150249"/>
                  <a:pt x="1172996" y="148461"/>
                </a:cubicBezTo>
                <a:lnTo>
                  <a:pt x="1176121" y="144777"/>
                </a:lnTo>
                <a:cubicBezTo>
                  <a:pt x="1179332" y="144529"/>
                  <a:pt x="1182543" y="144280"/>
                  <a:pt x="1185753" y="144032"/>
                </a:cubicBezTo>
                <a:cubicBezTo>
                  <a:pt x="1186471" y="144271"/>
                  <a:pt x="1200368" y="143420"/>
                  <a:pt x="1200942" y="143416"/>
                </a:cubicBezTo>
                <a:lnTo>
                  <a:pt x="1235125" y="14559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statue&#10;&#10;Description automatically generated">
            <a:extLst>
              <a:ext uri="{FF2B5EF4-FFF2-40B4-BE49-F238E27FC236}">
                <a16:creationId xmlns:a16="http://schemas.microsoft.com/office/drawing/2014/main" id="{D6B05C8F-8B68-CB9C-C66F-808A98724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5" y="893649"/>
            <a:ext cx="1370652" cy="2963574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1128661-C5DD-46F2-AE7F-1352D1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612" y="653107"/>
            <a:ext cx="4101388" cy="3586638"/>
          </a:xfrm>
          <a:custGeom>
            <a:avLst/>
            <a:gdLst>
              <a:gd name="connsiteX0" fmla="*/ 0 w 4101388"/>
              <a:gd name="connsiteY0" fmla="*/ 0 h 3586638"/>
              <a:gd name="connsiteX1" fmla="*/ 4101388 w 4101388"/>
              <a:gd name="connsiteY1" fmla="*/ 0 h 3586638"/>
              <a:gd name="connsiteX2" fmla="*/ 4101388 w 4101388"/>
              <a:gd name="connsiteY2" fmla="*/ 3586638 h 3586638"/>
              <a:gd name="connsiteX3" fmla="*/ 0 w 4101388"/>
              <a:gd name="connsiteY3" fmla="*/ 3586638 h 35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1388" h="3586638">
                <a:moveTo>
                  <a:pt x="0" y="0"/>
                </a:moveTo>
                <a:lnTo>
                  <a:pt x="4101388" y="0"/>
                </a:lnTo>
                <a:lnTo>
                  <a:pt x="4101388" y="3586638"/>
                </a:lnTo>
                <a:lnTo>
                  <a:pt x="0" y="358663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619F24E-8B3A-4297-9998-22A22A8D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2378" y="767584"/>
            <a:ext cx="3969623" cy="3341337"/>
          </a:xfrm>
          <a:custGeom>
            <a:avLst/>
            <a:gdLst>
              <a:gd name="connsiteX0" fmla="*/ 2503404 w 3969623"/>
              <a:gd name="connsiteY0" fmla="*/ 0 h 3341337"/>
              <a:gd name="connsiteX1" fmla="*/ 3629491 w 3969623"/>
              <a:gd name="connsiteY1" fmla="*/ 318 h 3341337"/>
              <a:gd name="connsiteX2" fmla="*/ 3969623 w 3969623"/>
              <a:gd name="connsiteY2" fmla="*/ 564 h 3341337"/>
              <a:gd name="connsiteX3" fmla="*/ 3969623 w 3969623"/>
              <a:gd name="connsiteY3" fmla="*/ 3328636 h 3341337"/>
              <a:gd name="connsiteX4" fmla="*/ 3844054 w 3969623"/>
              <a:gd name="connsiteY4" fmla="*/ 3328636 h 3341337"/>
              <a:gd name="connsiteX5" fmla="*/ 3799134 w 3969623"/>
              <a:gd name="connsiteY5" fmla="*/ 3328636 h 3341337"/>
              <a:gd name="connsiteX6" fmla="*/ 3774045 w 3969623"/>
              <a:gd name="connsiteY6" fmla="*/ 3333311 h 3341337"/>
              <a:gd name="connsiteX7" fmla="*/ 3748393 w 3969623"/>
              <a:gd name="connsiteY7" fmla="*/ 3338669 h 3341337"/>
              <a:gd name="connsiteX8" fmla="*/ 3723673 w 3969623"/>
              <a:gd name="connsiteY8" fmla="*/ 3340979 h 3341337"/>
              <a:gd name="connsiteX9" fmla="*/ 3704643 w 3969623"/>
              <a:gd name="connsiteY9" fmla="*/ 3341337 h 3341337"/>
              <a:gd name="connsiteX10" fmla="*/ 3684707 w 3969623"/>
              <a:gd name="connsiteY10" fmla="*/ 3338175 h 3341337"/>
              <a:gd name="connsiteX11" fmla="*/ 3671249 w 3969623"/>
              <a:gd name="connsiteY11" fmla="*/ 3339491 h 3341337"/>
              <a:gd name="connsiteX12" fmla="*/ 3646184 w 3969623"/>
              <a:gd name="connsiteY12" fmla="*/ 3336102 h 3341337"/>
              <a:gd name="connsiteX13" fmla="*/ 3609517 w 3969623"/>
              <a:gd name="connsiteY13" fmla="*/ 3332981 h 3341337"/>
              <a:gd name="connsiteX14" fmla="*/ 3584278 w 3969623"/>
              <a:gd name="connsiteY14" fmla="*/ 3329654 h 3341337"/>
              <a:gd name="connsiteX15" fmla="*/ 3579411 w 3969623"/>
              <a:gd name="connsiteY15" fmla="*/ 3328636 h 3341337"/>
              <a:gd name="connsiteX16" fmla="*/ 3414252 w 3969623"/>
              <a:gd name="connsiteY16" fmla="*/ 3328636 h 3341337"/>
              <a:gd name="connsiteX17" fmla="*/ 3402069 w 3969623"/>
              <a:gd name="connsiteY17" fmla="*/ 3329774 h 3341337"/>
              <a:gd name="connsiteX18" fmla="*/ 3360966 w 3969623"/>
              <a:gd name="connsiteY18" fmla="*/ 3328636 h 3341337"/>
              <a:gd name="connsiteX19" fmla="*/ 3354997 w 3969623"/>
              <a:gd name="connsiteY19" fmla="*/ 3330187 h 3341337"/>
              <a:gd name="connsiteX20" fmla="*/ 3314812 w 3969623"/>
              <a:gd name="connsiteY20" fmla="*/ 3328636 h 3341337"/>
              <a:gd name="connsiteX21" fmla="*/ 3270783 w 3969623"/>
              <a:gd name="connsiteY21" fmla="*/ 3329953 h 3341337"/>
              <a:gd name="connsiteX22" fmla="*/ 3267496 w 3969623"/>
              <a:gd name="connsiteY22" fmla="*/ 3333493 h 3341337"/>
              <a:gd name="connsiteX23" fmla="*/ 3257840 w 3969623"/>
              <a:gd name="connsiteY23" fmla="*/ 3333805 h 3341337"/>
              <a:gd name="connsiteX24" fmla="*/ 3242639 w 3969623"/>
              <a:gd name="connsiteY24" fmla="*/ 3333737 h 3341337"/>
              <a:gd name="connsiteX25" fmla="*/ 3208588 w 3969623"/>
              <a:gd name="connsiteY25" fmla="*/ 3330021 h 3341337"/>
              <a:gd name="connsiteX26" fmla="*/ 18958 w 3969623"/>
              <a:gd name="connsiteY26" fmla="*/ 3332218 h 3341337"/>
              <a:gd name="connsiteX27" fmla="*/ 2168 w 3969623"/>
              <a:gd name="connsiteY27" fmla="*/ 3321716 h 3341337"/>
              <a:gd name="connsiteX28" fmla="*/ 0 w 3969623"/>
              <a:gd name="connsiteY28" fmla="*/ 3313040 h 3341337"/>
              <a:gd name="connsiteX29" fmla="*/ 488 w 3969623"/>
              <a:gd name="connsiteY29" fmla="*/ 20326 h 3341337"/>
              <a:gd name="connsiteX30" fmla="*/ 29036 w 3969623"/>
              <a:gd name="connsiteY30" fmla="*/ 2259 h 3341337"/>
              <a:gd name="connsiteX31" fmla="*/ 2503404 w 3969623"/>
              <a:gd name="connsiteY31" fmla="*/ 0 h 33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69623" h="3341337">
                <a:moveTo>
                  <a:pt x="2503404" y="0"/>
                </a:moveTo>
                <a:cubicBezTo>
                  <a:pt x="2889577" y="0"/>
                  <a:pt x="3275751" y="106"/>
                  <a:pt x="3629491" y="318"/>
                </a:cubicBezTo>
                <a:lnTo>
                  <a:pt x="3969623" y="564"/>
                </a:lnTo>
                <a:lnTo>
                  <a:pt x="3969623" y="3328636"/>
                </a:lnTo>
                <a:lnTo>
                  <a:pt x="3844054" y="3328636"/>
                </a:lnTo>
                <a:lnTo>
                  <a:pt x="3799134" y="3328636"/>
                </a:lnTo>
                <a:lnTo>
                  <a:pt x="3774045" y="3333311"/>
                </a:lnTo>
                <a:cubicBezTo>
                  <a:pt x="3763951" y="3329573"/>
                  <a:pt x="3756570" y="3336883"/>
                  <a:pt x="3748393" y="3338669"/>
                </a:cubicBezTo>
                <a:lnTo>
                  <a:pt x="3723673" y="3340979"/>
                </a:lnTo>
                <a:cubicBezTo>
                  <a:pt x="3717330" y="3341099"/>
                  <a:pt x="3710986" y="3341218"/>
                  <a:pt x="3704643" y="3341337"/>
                </a:cubicBezTo>
                <a:lnTo>
                  <a:pt x="3684707" y="3338175"/>
                </a:lnTo>
                <a:cubicBezTo>
                  <a:pt x="3679140" y="3337868"/>
                  <a:pt x="3677669" y="3339836"/>
                  <a:pt x="3671249" y="3339491"/>
                </a:cubicBezTo>
                <a:lnTo>
                  <a:pt x="3646184" y="3336102"/>
                </a:lnTo>
                <a:lnTo>
                  <a:pt x="3609517" y="3332981"/>
                </a:lnTo>
                <a:lnTo>
                  <a:pt x="3584278" y="3329654"/>
                </a:lnTo>
                <a:lnTo>
                  <a:pt x="3579411" y="3328636"/>
                </a:lnTo>
                <a:lnTo>
                  <a:pt x="3414252" y="3328636"/>
                </a:lnTo>
                <a:lnTo>
                  <a:pt x="3402069" y="3329774"/>
                </a:lnTo>
                <a:cubicBezTo>
                  <a:pt x="3388369" y="3329395"/>
                  <a:pt x="3374667" y="3329016"/>
                  <a:pt x="3360966" y="3328636"/>
                </a:cubicBezTo>
                <a:lnTo>
                  <a:pt x="3354997" y="3330187"/>
                </a:lnTo>
                <a:lnTo>
                  <a:pt x="3314812" y="3328636"/>
                </a:lnTo>
                <a:cubicBezTo>
                  <a:pt x="3301504" y="3328855"/>
                  <a:pt x="3278445" y="3328509"/>
                  <a:pt x="3270783" y="3329953"/>
                </a:cubicBezTo>
                <a:lnTo>
                  <a:pt x="3267496" y="3333493"/>
                </a:lnTo>
                <a:cubicBezTo>
                  <a:pt x="3264277" y="3333597"/>
                  <a:pt x="3261059" y="3333701"/>
                  <a:pt x="3257840" y="3333805"/>
                </a:cubicBezTo>
                <a:cubicBezTo>
                  <a:pt x="3257133" y="3333534"/>
                  <a:pt x="3243213" y="3333759"/>
                  <a:pt x="3242639" y="3333737"/>
                </a:cubicBezTo>
                <a:lnTo>
                  <a:pt x="3208588" y="3330021"/>
                </a:lnTo>
                <a:lnTo>
                  <a:pt x="18958" y="3332218"/>
                </a:lnTo>
                <a:cubicBezTo>
                  <a:pt x="9317" y="3328717"/>
                  <a:pt x="7765" y="3327755"/>
                  <a:pt x="2168" y="3321716"/>
                </a:cubicBezTo>
                <a:lnTo>
                  <a:pt x="0" y="3313040"/>
                </a:lnTo>
                <a:lnTo>
                  <a:pt x="488" y="20326"/>
                </a:lnTo>
                <a:cubicBezTo>
                  <a:pt x="533" y="10358"/>
                  <a:pt x="13288" y="2284"/>
                  <a:pt x="29036" y="2259"/>
                </a:cubicBezTo>
                <a:cubicBezTo>
                  <a:pt x="443809" y="753"/>
                  <a:pt x="1473607" y="0"/>
                  <a:pt x="25034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4045870" y="920324"/>
            <a:ext cx="4671962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4711462" y="491088"/>
            <a:ext cx="3339974" cy="4438328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6252" y="16980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48E173DB-9DFA-41DC-45B1-BE75DDD661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3" b="24172"/>
          <a:stretch/>
        </p:blipFill>
        <p:spPr>
          <a:xfrm rot="183814">
            <a:off x="5257434" y="1227792"/>
            <a:ext cx="2256485" cy="2963574"/>
          </a:xfrm>
          <a:prstGeom prst="rect">
            <a:avLst/>
          </a:prstGeom>
        </p:spPr>
      </p:pic>
      <p:pic>
        <p:nvPicPr>
          <p:cNvPr id="6" name="Content Placeholder 5" descr="A waterfall with lights in the background&#10;&#10;Description automatically generated">
            <a:extLst>
              <a:ext uri="{FF2B5EF4-FFF2-40B4-BE49-F238E27FC236}">
                <a16:creationId xmlns:a16="http://schemas.microsoft.com/office/drawing/2014/main" id="{D6B59986-26D5-1AF2-B9C7-3D55F12A0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4" b="7482"/>
          <a:stretch/>
        </p:blipFill>
        <p:spPr>
          <a:xfrm rot="21417838">
            <a:off x="9305044" y="929366"/>
            <a:ext cx="2254215" cy="296357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64995A17-E040-4E63-AD18-A5617F17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8C1DD54-FCBE-4348-9491-4F25CFCA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F9869E4-58B5-469C-AEF8-6822DF1861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08A5FDB-60B2-40F6-962D-43B7CF0B47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7523551-16BB-4CE4-8720-EB8F7C733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3D1B4-E463-7586-7E37-CD6E31EE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1A7265-3506-4AA8-B738-A2573AA99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B55B3-3A80-6AD8-E877-3A398DAF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30702"/>
            <a:ext cx="4111925" cy="4399472"/>
          </a:xfrm>
        </p:spPr>
        <p:txBody>
          <a:bodyPr anchor="t">
            <a:normAutofit/>
          </a:bodyPr>
          <a:lstStyle/>
          <a:p>
            <a:r>
              <a:rPr lang="en-US" dirty="0"/>
              <a:t>Safety in U.S. Cities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0B2377-2BD7-4957-B891-136A830A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A48E6D-74D3-4D4B-9C3B-C079791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0AF523E-E0A1-4A12-9FA4-C826F31F70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300EFBC-C1C9-48FD-92B5-F750D25AB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331456-781B-4BED-B83E-CEBDEFF7F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B4A25-B186-A4C7-F9CC-75C080CF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8CA3D5E-C974-BD74-F202-5B7A04BAA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45755"/>
              </p:ext>
            </p:extLst>
          </p:nvPr>
        </p:nvGraphicFramePr>
        <p:xfrm>
          <a:off x="5638807" y="718868"/>
          <a:ext cx="5867393" cy="57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7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F2AF9-D615-C65C-CFDB-6CEA2BC5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5674"/>
            <a:ext cx="10310906" cy="910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Global Engineering Education Exchange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CF43-9B6F-C9F8-5073-A8626FB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440328"/>
            <a:ext cx="7706859" cy="4064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globale3.studioabroad.com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0B9099-FCF7-2284-31EF-F2534059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0" y="1943100"/>
            <a:ext cx="8903370" cy="42291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C95EB0F-1AE5-42F7-B7F0-B831CF0E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E8F657-C3DF-4EC0-A179-6C86B2A61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8ED442E-BBA1-4900-842D-3A5C23846B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D8E0BF-7F84-4E82-BADE-A20997462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4C8AE5-AC43-4233-89F5-86718C76C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E3F1-98C2-32AE-F371-C5BC9479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834799D-4650-419C-B603-DEC7E792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ECA774-02EF-4029-826B-C38C400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161" y="-991"/>
            <a:ext cx="7436839" cy="4183453"/>
          </a:xfrm>
          <a:custGeom>
            <a:avLst/>
            <a:gdLst>
              <a:gd name="connsiteX0" fmla="*/ 207336 w 7466984"/>
              <a:gd name="connsiteY0" fmla="*/ 0 h 4222656"/>
              <a:gd name="connsiteX1" fmla="*/ 7466984 w 7466984"/>
              <a:gd name="connsiteY1" fmla="*/ 0 h 4222656"/>
              <a:gd name="connsiteX2" fmla="*/ 7466984 w 7466984"/>
              <a:gd name="connsiteY2" fmla="*/ 1147843 h 4222656"/>
              <a:gd name="connsiteX3" fmla="*/ 7466984 w 7466984"/>
              <a:gd name="connsiteY3" fmla="*/ 4222656 h 4222656"/>
              <a:gd name="connsiteX4" fmla="*/ 0 w 7466984"/>
              <a:gd name="connsiteY4" fmla="*/ 3811764 h 4222656"/>
              <a:gd name="connsiteX5" fmla="*/ 4844 w 7466984"/>
              <a:gd name="connsiteY5" fmla="*/ 3723740 h 4222656"/>
              <a:gd name="connsiteX6" fmla="*/ 1 w 7466984"/>
              <a:gd name="connsiteY6" fmla="*/ 3723564 h 4222656"/>
              <a:gd name="connsiteX0" fmla="*/ 207336 w 7466984"/>
              <a:gd name="connsiteY0" fmla="*/ 0 h 4222656"/>
              <a:gd name="connsiteX1" fmla="*/ 7466984 w 7466984"/>
              <a:gd name="connsiteY1" fmla="*/ 0 h 4222656"/>
              <a:gd name="connsiteX2" fmla="*/ 7466984 w 7466984"/>
              <a:gd name="connsiteY2" fmla="*/ 1147843 h 4222656"/>
              <a:gd name="connsiteX3" fmla="*/ 7466984 w 7466984"/>
              <a:gd name="connsiteY3" fmla="*/ 4222656 h 4222656"/>
              <a:gd name="connsiteX4" fmla="*/ 0 w 7466984"/>
              <a:gd name="connsiteY4" fmla="*/ 3811764 h 4222656"/>
              <a:gd name="connsiteX5" fmla="*/ 4844 w 7466984"/>
              <a:gd name="connsiteY5" fmla="*/ 3723740 h 4222656"/>
              <a:gd name="connsiteX6" fmla="*/ 207336 w 7466984"/>
              <a:gd name="connsiteY6" fmla="*/ 0 h 4222656"/>
              <a:gd name="connsiteX0" fmla="*/ 207336 w 7466984"/>
              <a:gd name="connsiteY0" fmla="*/ 0 h 4222656"/>
              <a:gd name="connsiteX1" fmla="*/ 7466984 w 7466984"/>
              <a:gd name="connsiteY1" fmla="*/ 0 h 4222656"/>
              <a:gd name="connsiteX2" fmla="*/ 7466984 w 7466984"/>
              <a:gd name="connsiteY2" fmla="*/ 1147843 h 4222656"/>
              <a:gd name="connsiteX3" fmla="*/ 7466984 w 7466984"/>
              <a:gd name="connsiteY3" fmla="*/ 4222656 h 4222656"/>
              <a:gd name="connsiteX4" fmla="*/ 0 w 7466984"/>
              <a:gd name="connsiteY4" fmla="*/ 3811764 h 4222656"/>
              <a:gd name="connsiteX5" fmla="*/ 207336 w 7466984"/>
              <a:gd name="connsiteY5" fmla="*/ 0 h 4222656"/>
              <a:gd name="connsiteX0" fmla="*/ 207336 w 7466984"/>
              <a:gd name="connsiteY0" fmla="*/ 0 h 4222656"/>
              <a:gd name="connsiteX1" fmla="*/ 7466984 w 7466984"/>
              <a:gd name="connsiteY1" fmla="*/ 0 h 4222656"/>
              <a:gd name="connsiteX2" fmla="*/ 7466984 w 7466984"/>
              <a:gd name="connsiteY2" fmla="*/ 4222656 h 4222656"/>
              <a:gd name="connsiteX3" fmla="*/ 0 w 7466984"/>
              <a:gd name="connsiteY3" fmla="*/ 3811764 h 4222656"/>
              <a:gd name="connsiteX4" fmla="*/ 207336 w 7466984"/>
              <a:gd name="connsiteY4" fmla="*/ 0 h 4222656"/>
              <a:gd name="connsiteX0" fmla="*/ 177191 w 7436839"/>
              <a:gd name="connsiteY0" fmla="*/ 0 h 4222656"/>
              <a:gd name="connsiteX1" fmla="*/ 7436839 w 7436839"/>
              <a:gd name="connsiteY1" fmla="*/ 0 h 4222656"/>
              <a:gd name="connsiteX2" fmla="*/ 7436839 w 7436839"/>
              <a:gd name="connsiteY2" fmla="*/ 4222656 h 4222656"/>
              <a:gd name="connsiteX3" fmla="*/ 0 w 7436839"/>
              <a:gd name="connsiteY3" fmla="*/ 3781619 h 4222656"/>
              <a:gd name="connsiteX4" fmla="*/ 177191 w 7436839"/>
              <a:gd name="connsiteY4" fmla="*/ 0 h 4222656"/>
              <a:gd name="connsiteX0" fmla="*/ 177191 w 7436839"/>
              <a:gd name="connsiteY0" fmla="*/ 0 h 4182463"/>
              <a:gd name="connsiteX1" fmla="*/ 7436839 w 7436839"/>
              <a:gd name="connsiteY1" fmla="*/ 0 h 4182463"/>
              <a:gd name="connsiteX2" fmla="*/ 7436839 w 7436839"/>
              <a:gd name="connsiteY2" fmla="*/ 4182463 h 4182463"/>
              <a:gd name="connsiteX3" fmla="*/ 0 w 7436839"/>
              <a:gd name="connsiteY3" fmla="*/ 3781619 h 4182463"/>
              <a:gd name="connsiteX4" fmla="*/ 177191 w 7436839"/>
              <a:gd name="connsiteY4" fmla="*/ 0 h 4182463"/>
              <a:gd name="connsiteX0" fmla="*/ 212360 w 7436839"/>
              <a:gd name="connsiteY0" fmla="*/ 10049 h 4182463"/>
              <a:gd name="connsiteX1" fmla="*/ 7436839 w 7436839"/>
              <a:gd name="connsiteY1" fmla="*/ 0 h 4182463"/>
              <a:gd name="connsiteX2" fmla="*/ 7436839 w 7436839"/>
              <a:gd name="connsiteY2" fmla="*/ 4182463 h 4182463"/>
              <a:gd name="connsiteX3" fmla="*/ 0 w 7436839"/>
              <a:gd name="connsiteY3" fmla="*/ 3781619 h 4182463"/>
              <a:gd name="connsiteX4" fmla="*/ 212360 w 7436839"/>
              <a:gd name="connsiteY4" fmla="*/ 10049 h 4182463"/>
              <a:gd name="connsiteX0" fmla="*/ 205001 w 7436839"/>
              <a:gd name="connsiteY0" fmla="*/ 0 h 4183453"/>
              <a:gd name="connsiteX1" fmla="*/ 7436839 w 7436839"/>
              <a:gd name="connsiteY1" fmla="*/ 990 h 4183453"/>
              <a:gd name="connsiteX2" fmla="*/ 7436839 w 7436839"/>
              <a:gd name="connsiteY2" fmla="*/ 4183453 h 4183453"/>
              <a:gd name="connsiteX3" fmla="*/ 0 w 7436839"/>
              <a:gd name="connsiteY3" fmla="*/ 3782609 h 4183453"/>
              <a:gd name="connsiteX4" fmla="*/ 205001 w 7436839"/>
              <a:gd name="connsiteY4" fmla="*/ 0 h 418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839" h="4183453">
                <a:moveTo>
                  <a:pt x="205001" y="0"/>
                </a:moveTo>
                <a:lnTo>
                  <a:pt x="7436839" y="990"/>
                </a:lnTo>
                <a:lnTo>
                  <a:pt x="7436839" y="4183453"/>
                </a:lnTo>
                <a:lnTo>
                  <a:pt x="0" y="3782609"/>
                </a:lnTo>
                <a:lnTo>
                  <a:pt x="205001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5B8B35-B4F0-49CB-8F07-D7ABEFA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1046" y="2"/>
            <a:ext cx="7310954" cy="4077418"/>
          </a:xfrm>
          <a:custGeom>
            <a:avLst/>
            <a:gdLst>
              <a:gd name="connsiteX0" fmla="*/ 196423 w 7310954"/>
              <a:gd name="connsiteY0" fmla="*/ 0 h 3859883"/>
              <a:gd name="connsiteX1" fmla="*/ 7310954 w 7310954"/>
              <a:gd name="connsiteY1" fmla="*/ 0 h 3859883"/>
              <a:gd name="connsiteX2" fmla="*/ 7310954 w 7310954"/>
              <a:gd name="connsiteY2" fmla="*/ 3859883 h 3859883"/>
              <a:gd name="connsiteX3" fmla="*/ 1963276 w 7310954"/>
              <a:gd name="connsiteY3" fmla="*/ 3662769 h 3859883"/>
              <a:gd name="connsiteX4" fmla="*/ 1211736 w 7310954"/>
              <a:gd name="connsiteY4" fmla="*/ 3637123 h 3859883"/>
              <a:gd name="connsiteX5" fmla="*/ 1137201 w 7310954"/>
              <a:gd name="connsiteY5" fmla="*/ 3640545 h 3859883"/>
              <a:gd name="connsiteX6" fmla="*/ 1009161 w 7310954"/>
              <a:gd name="connsiteY6" fmla="*/ 3652473 h 3859883"/>
              <a:gd name="connsiteX7" fmla="*/ 981630 w 7310954"/>
              <a:gd name="connsiteY7" fmla="*/ 3648139 h 3859883"/>
              <a:gd name="connsiteX8" fmla="*/ 859632 w 7310954"/>
              <a:gd name="connsiteY8" fmla="*/ 3640338 h 3859883"/>
              <a:gd name="connsiteX9" fmla="*/ 731958 w 7310954"/>
              <a:gd name="connsiteY9" fmla="*/ 3626798 h 3859883"/>
              <a:gd name="connsiteX10" fmla="*/ 606876 w 7310954"/>
              <a:gd name="connsiteY10" fmla="*/ 3616145 h 3859883"/>
              <a:gd name="connsiteX11" fmla="*/ 433561 w 7310954"/>
              <a:gd name="connsiteY11" fmla="*/ 3604172 h 3859883"/>
              <a:gd name="connsiteX12" fmla="*/ 38707 w 7310954"/>
              <a:gd name="connsiteY12" fmla="*/ 3581280 h 3859883"/>
              <a:gd name="connsiteX13" fmla="*/ 141 w 7310954"/>
              <a:gd name="connsiteY13" fmla="*/ 3536518 h 3859883"/>
              <a:gd name="connsiteX0" fmla="*/ 196423 w 7310954"/>
              <a:gd name="connsiteY0" fmla="*/ 0 h 3960430"/>
              <a:gd name="connsiteX1" fmla="*/ 7310954 w 7310954"/>
              <a:gd name="connsiteY1" fmla="*/ 0 h 3960430"/>
              <a:gd name="connsiteX2" fmla="*/ 7310954 w 7310954"/>
              <a:gd name="connsiteY2" fmla="*/ 3960430 h 3960430"/>
              <a:gd name="connsiteX3" fmla="*/ 1963276 w 7310954"/>
              <a:gd name="connsiteY3" fmla="*/ 3662769 h 3960430"/>
              <a:gd name="connsiteX4" fmla="*/ 1211736 w 7310954"/>
              <a:gd name="connsiteY4" fmla="*/ 3637123 h 3960430"/>
              <a:gd name="connsiteX5" fmla="*/ 1137201 w 7310954"/>
              <a:gd name="connsiteY5" fmla="*/ 3640545 h 3960430"/>
              <a:gd name="connsiteX6" fmla="*/ 1009161 w 7310954"/>
              <a:gd name="connsiteY6" fmla="*/ 3652473 h 3960430"/>
              <a:gd name="connsiteX7" fmla="*/ 981630 w 7310954"/>
              <a:gd name="connsiteY7" fmla="*/ 3648139 h 3960430"/>
              <a:gd name="connsiteX8" fmla="*/ 859632 w 7310954"/>
              <a:gd name="connsiteY8" fmla="*/ 3640338 h 3960430"/>
              <a:gd name="connsiteX9" fmla="*/ 731958 w 7310954"/>
              <a:gd name="connsiteY9" fmla="*/ 3626798 h 3960430"/>
              <a:gd name="connsiteX10" fmla="*/ 606876 w 7310954"/>
              <a:gd name="connsiteY10" fmla="*/ 3616145 h 3960430"/>
              <a:gd name="connsiteX11" fmla="*/ 433561 w 7310954"/>
              <a:gd name="connsiteY11" fmla="*/ 3604172 h 3960430"/>
              <a:gd name="connsiteX12" fmla="*/ 38707 w 7310954"/>
              <a:gd name="connsiteY12" fmla="*/ 3581280 h 3960430"/>
              <a:gd name="connsiteX13" fmla="*/ 141 w 7310954"/>
              <a:gd name="connsiteY13" fmla="*/ 3536518 h 3960430"/>
              <a:gd name="connsiteX14" fmla="*/ 196423 w 7310954"/>
              <a:gd name="connsiteY14" fmla="*/ 0 h 396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0954" h="3960430">
                <a:moveTo>
                  <a:pt x="196423" y="0"/>
                </a:moveTo>
                <a:lnTo>
                  <a:pt x="7310954" y="0"/>
                </a:lnTo>
                <a:lnTo>
                  <a:pt x="7310954" y="3960430"/>
                </a:lnTo>
                <a:lnTo>
                  <a:pt x="1963276" y="3662769"/>
                </a:lnTo>
                <a:lnTo>
                  <a:pt x="1211736" y="3637123"/>
                </a:lnTo>
                <a:lnTo>
                  <a:pt x="1137201" y="3640545"/>
                </a:lnTo>
                <a:cubicBezTo>
                  <a:pt x="1094521" y="3644522"/>
                  <a:pt x="1082806" y="3654871"/>
                  <a:pt x="1009161" y="3652473"/>
                </a:cubicBezTo>
                <a:cubicBezTo>
                  <a:pt x="995890" y="3652875"/>
                  <a:pt x="993138" y="3647774"/>
                  <a:pt x="981630" y="3648139"/>
                </a:cubicBezTo>
                <a:lnTo>
                  <a:pt x="859632" y="3640338"/>
                </a:lnTo>
                <a:cubicBezTo>
                  <a:pt x="808935" y="3623673"/>
                  <a:pt x="787501" y="3633221"/>
                  <a:pt x="731958" y="3626798"/>
                </a:cubicBezTo>
                <a:lnTo>
                  <a:pt x="606876" y="3616145"/>
                </a:lnTo>
                <a:cubicBezTo>
                  <a:pt x="502288" y="3612381"/>
                  <a:pt x="538149" y="3607938"/>
                  <a:pt x="433561" y="3604172"/>
                </a:cubicBezTo>
                <a:cubicBezTo>
                  <a:pt x="318405" y="3599005"/>
                  <a:pt x="147819" y="3593884"/>
                  <a:pt x="38707" y="3581280"/>
                </a:cubicBezTo>
                <a:cubicBezTo>
                  <a:pt x="6278" y="3580048"/>
                  <a:pt x="-1169" y="3561798"/>
                  <a:pt x="141" y="3536518"/>
                </a:cubicBezTo>
                <a:lnTo>
                  <a:pt x="196423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28295639-BDDC-9F7F-9E2A-A1A232546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6430"/>
          <a:stretch/>
        </p:blipFill>
        <p:spPr>
          <a:xfrm>
            <a:off x="4877793" y="1395"/>
            <a:ext cx="7310954" cy="4077418"/>
          </a:xfrm>
          <a:custGeom>
            <a:avLst/>
            <a:gdLst/>
            <a:ahLst/>
            <a:cxnLst/>
            <a:rect l="l" t="t" r="r" b="b"/>
            <a:pathLst>
              <a:path w="7310954" h="4077418">
                <a:moveTo>
                  <a:pt x="196423" y="0"/>
                </a:moveTo>
                <a:lnTo>
                  <a:pt x="7310954" y="0"/>
                </a:lnTo>
                <a:lnTo>
                  <a:pt x="7310954" y="4077418"/>
                </a:lnTo>
                <a:lnTo>
                  <a:pt x="1963276" y="3770964"/>
                </a:lnTo>
                <a:lnTo>
                  <a:pt x="1211736" y="3744561"/>
                </a:lnTo>
                <a:lnTo>
                  <a:pt x="1137201" y="3748084"/>
                </a:lnTo>
                <a:cubicBezTo>
                  <a:pt x="1094521" y="3752178"/>
                  <a:pt x="1082806" y="3762833"/>
                  <a:pt x="1009161" y="3760364"/>
                </a:cubicBezTo>
                <a:cubicBezTo>
                  <a:pt x="995890" y="3760778"/>
                  <a:pt x="993138" y="3755527"/>
                  <a:pt x="981630" y="3755902"/>
                </a:cubicBezTo>
                <a:lnTo>
                  <a:pt x="859632" y="3747871"/>
                </a:lnTo>
                <a:cubicBezTo>
                  <a:pt x="808935" y="3730714"/>
                  <a:pt x="787501" y="3740544"/>
                  <a:pt x="731958" y="3733931"/>
                </a:cubicBezTo>
                <a:lnTo>
                  <a:pt x="606876" y="3722963"/>
                </a:lnTo>
                <a:cubicBezTo>
                  <a:pt x="502288" y="3719088"/>
                  <a:pt x="538149" y="3714514"/>
                  <a:pt x="433561" y="3710637"/>
                </a:cubicBezTo>
                <a:cubicBezTo>
                  <a:pt x="318405" y="3705317"/>
                  <a:pt x="147819" y="3700045"/>
                  <a:pt x="38707" y="3687068"/>
                </a:cubicBezTo>
                <a:cubicBezTo>
                  <a:pt x="6278" y="3685800"/>
                  <a:pt x="-1169" y="3667011"/>
                  <a:pt x="141" y="3640984"/>
                </a:cubicBez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527E2B0-FE6A-4CCD-BB63-752D3577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615D5C-37AF-450E-B2D1-4ECC84D65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D0E45A9-4168-45CB-A293-8F8193F3A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E024F0-6279-466B-9B62-F3614A0BAB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630F5A-8F8E-449C-A7FC-E2330FEC0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2E969A7-CE15-451F-ABCF-7F070577B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2463" y="3220378"/>
            <a:ext cx="5512211" cy="3637623"/>
          </a:xfrm>
          <a:custGeom>
            <a:avLst/>
            <a:gdLst>
              <a:gd name="connsiteX0" fmla="*/ 5314464 w 5512211"/>
              <a:gd name="connsiteY0" fmla="*/ 0 h 3637623"/>
              <a:gd name="connsiteX1" fmla="*/ 5512211 w 5512211"/>
              <a:gd name="connsiteY1" fmla="*/ 3637623 h 3637623"/>
              <a:gd name="connsiteX2" fmla="*/ 182041 w 5512211"/>
              <a:gd name="connsiteY2" fmla="*/ 3637623 h 3637623"/>
              <a:gd name="connsiteX3" fmla="*/ 0 w 5512211"/>
              <a:gd name="connsiteY3" fmla="*/ 288901 h 363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2211" h="3637623">
                <a:moveTo>
                  <a:pt x="5314464" y="0"/>
                </a:moveTo>
                <a:lnTo>
                  <a:pt x="5512211" y="3637623"/>
                </a:lnTo>
                <a:lnTo>
                  <a:pt x="182041" y="3637623"/>
                </a:lnTo>
                <a:lnTo>
                  <a:pt x="0" y="28890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B542977-7D09-4A1A-856B-39D587A0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5458" y="3335488"/>
            <a:ext cx="5254709" cy="3523233"/>
          </a:xfrm>
          <a:custGeom>
            <a:avLst/>
            <a:gdLst>
              <a:gd name="connsiteX0" fmla="*/ 5063180 w 5254709"/>
              <a:gd name="connsiteY0" fmla="*/ 0 h 3523233"/>
              <a:gd name="connsiteX1" fmla="*/ 5254709 w 5254709"/>
              <a:gd name="connsiteY1" fmla="*/ 3523233 h 3523233"/>
              <a:gd name="connsiteX2" fmla="*/ 174267 w 5254709"/>
              <a:gd name="connsiteY2" fmla="*/ 3523233 h 3523233"/>
              <a:gd name="connsiteX3" fmla="*/ 52 w 5254709"/>
              <a:gd name="connsiteY3" fmla="*/ 318467 h 3523233"/>
              <a:gd name="connsiteX4" fmla="*/ 37765 w 5254709"/>
              <a:gd name="connsiteY4" fmla="*/ 277379 h 3523233"/>
              <a:gd name="connsiteX5" fmla="*/ 5060609 w 5254709"/>
              <a:gd name="connsiteY5" fmla="*/ 137 h 3523233"/>
              <a:gd name="connsiteX6" fmla="*/ 5063180 w 5254709"/>
              <a:gd name="connsiteY6" fmla="*/ 0 h 352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709" h="3523233">
                <a:moveTo>
                  <a:pt x="5063180" y="0"/>
                </a:moveTo>
                <a:lnTo>
                  <a:pt x="5254709" y="3523233"/>
                </a:lnTo>
                <a:lnTo>
                  <a:pt x="174267" y="3523233"/>
                </a:lnTo>
                <a:lnTo>
                  <a:pt x="52" y="318467"/>
                </a:lnTo>
                <a:cubicBezTo>
                  <a:pt x="-1052" y="296989"/>
                  <a:pt x="15797" y="278628"/>
                  <a:pt x="37765" y="277379"/>
                </a:cubicBezTo>
                <a:cubicBezTo>
                  <a:pt x="833178" y="229666"/>
                  <a:pt x="3250980" y="96834"/>
                  <a:pt x="5060609" y="137"/>
                </a:cubicBezTo>
                <a:cubicBezTo>
                  <a:pt x="5061465" y="92"/>
                  <a:pt x="5062324" y="45"/>
                  <a:pt x="506318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ainting of a person in a frame&#10;&#10;Description automatically generated">
            <a:extLst>
              <a:ext uri="{FF2B5EF4-FFF2-40B4-BE49-F238E27FC236}">
                <a16:creationId xmlns:a16="http://schemas.microsoft.com/office/drawing/2014/main" id="{2E155FCD-4E9D-1957-3201-1924027DC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5" r="1" b="43995"/>
          <a:stretch/>
        </p:blipFill>
        <p:spPr>
          <a:xfrm>
            <a:off x="6344970" y="3332903"/>
            <a:ext cx="5254709" cy="3523233"/>
          </a:xfrm>
          <a:custGeom>
            <a:avLst/>
            <a:gdLst/>
            <a:ahLst/>
            <a:cxnLst/>
            <a:rect l="l" t="t" r="r" b="b"/>
            <a:pathLst>
              <a:path w="5254709" h="3523233">
                <a:moveTo>
                  <a:pt x="5063180" y="0"/>
                </a:moveTo>
                <a:lnTo>
                  <a:pt x="5254709" y="3523233"/>
                </a:lnTo>
                <a:lnTo>
                  <a:pt x="174267" y="3523233"/>
                </a:lnTo>
                <a:lnTo>
                  <a:pt x="52" y="318467"/>
                </a:lnTo>
                <a:cubicBezTo>
                  <a:pt x="-1052" y="296989"/>
                  <a:pt x="15797" y="278628"/>
                  <a:pt x="37765" y="277379"/>
                </a:cubicBezTo>
                <a:cubicBezTo>
                  <a:pt x="833178" y="229666"/>
                  <a:pt x="3250980" y="96834"/>
                  <a:pt x="5060609" y="137"/>
                </a:cubicBezTo>
                <a:cubicBezTo>
                  <a:pt x="5061465" y="92"/>
                  <a:pt x="5062324" y="45"/>
                  <a:pt x="506318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65FE1-7AEB-BFA2-B6EC-6DFCE59F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567354"/>
            <a:ext cx="5578511" cy="30094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1EF81C-6862-45E0-BE08-E93DFF95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16031">
            <a:off x="10690426" y="2513002"/>
            <a:ext cx="444795" cy="212456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D9401-680B-E1A8-119B-86417537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5482" y="6356350"/>
            <a:ext cx="1112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CF2D47E-0AF1-4C27-801F-64E3E5BF7F7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4337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117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Consolas</vt:lpstr>
      <vt:lpstr>Franklin Gothic Heavy</vt:lpstr>
      <vt:lpstr>StreetscapeVTI</vt:lpstr>
      <vt:lpstr>Study Abroad at Drexel University, Philadelphia</vt:lpstr>
      <vt:lpstr>Drexel University</vt:lpstr>
      <vt:lpstr>Academic Life</vt:lpstr>
      <vt:lpstr>Daily Life</vt:lpstr>
      <vt:lpstr>Public Transportation</vt:lpstr>
      <vt:lpstr>Holiday around Northeastern U.S.</vt:lpstr>
      <vt:lpstr>Safety in U.S. Cities</vt:lpstr>
      <vt:lpstr>Global Engineering Education Exchange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at Drexel University, Philadelphia</dc:title>
  <dc:creator>Joshua Theodore Setyawan</dc:creator>
  <cp:lastModifiedBy>Joshua Theodore Setyawan</cp:lastModifiedBy>
  <cp:revision>2</cp:revision>
  <dcterms:created xsi:type="dcterms:W3CDTF">2024-05-20T07:44:53Z</dcterms:created>
  <dcterms:modified xsi:type="dcterms:W3CDTF">2024-05-20T10:35:20Z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2024-05-20T08:00:34Z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117a9bb0-b536-45c0-95c0-b036942041b3</vt:lpwstr>
  </property>
  <property fmtid="{D5CDD505-2E9C-101B-9397-08002B2CF9AE}" pid="8" name="MSIP_Label_38b525e5-f3da-4501-8f1e-526b6769fc56_ContentBits">
    <vt:lpwstr>0</vt:lpwstr>
  </property>
</Properties>
</file>